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32753300" cy="381508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lvl1pPr>
    <a:lvl2pPr marL="0" marR="0" indent="2211751"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lvl2pPr>
    <a:lvl3pPr marL="0" marR="0" indent="4423500"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lvl3pPr>
    <a:lvl4pPr marL="0" marR="0" indent="6635252"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lvl4pPr>
    <a:lvl5pPr marL="0" marR="0" indent="8847002"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lvl5pPr>
    <a:lvl6pPr marL="0" marR="0" indent="11058753"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lvl6pPr>
    <a:lvl7pPr marL="0" marR="0" indent="13270504"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lvl7pPr>
    <a:lvl8pPr marL="0" marR="0" indent="15482254"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lvl8pPr>
    <a:lvl9pPr marL="0" marR="0" indent="17694005"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02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25400"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25400"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25400"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25400"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25400"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25400"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3175" cap="flat">
              <a:noFill/>
              <a:miter lim="400000"/>
            </a:ln>
          </a:left>
          <a:right>
            <a:ln w="3175" cap="flat">
              <a:noFill/>
              <a:miter lim="400000"/>
            </a:ln>
          </a:right>
          <a:top>
            <a:ln w="3175" cap="flat">
              <a:noFill/>
              <a:miter lim="400000"/>
            </a:ln>
          </a:top>
          <a:bottom>
            <a:ln w="3175" cap="flat">
              <a:noFill/>
              <a:miter lim="400000"/>
            </a:ln>
          </a:bottom>
          <a:insideH>
            <a:ln w="3175" cap="flat">
              <a:noFill/>
              <a:miter lim="400000"/>
            </a:ln>
          </a:insideH>
          <a:insideV>
            <a:ln w="3175"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3175" cap="flat">
              <a:noFill/>
              <a:miter lim="400000"/>
            </a:ln>
          </a:left>
          <a:right>
            <a:ln w="3175" cap="flat">
              <a:noFill/>
              <a:miter lim="400000"/>
            </a:ln>
          </a:right>
          <a:top>
            <a:ln w="3175" cap="flat">
              <a:noFill/>
              <a:miter lim="400000"/>
            </a:ln>
          </a:top>
          <a:bottom>
            <a:ln w="3175" cap="flat">
              <a:noFill/>
              <a:miter lim="400000"/>
            </a:ln>
          </a:bottom>
          <a:insideH>
            <a:ln w="3175" cap="flat">
              <a:noFill/>
              <a:miter lim="400000"/>
            </a:ln>
          </a:insideH>
          <a:insideV>
            <a:ln w="3175" cap="flat">
              <a:noFill/>
              <a:miter lim="400000"/>
            </a:ln>
          </a:insideV>
        </a:tcBdr>
        <a:fill>
          <a:solidFill>
            <a:schemeClr val="accent1"/>
          </a:solidFill>
        </a:fill>
      </a:tcStyle>
    </a:firstCol>
    <a:lastRow>
      <a:tcTxStyle b="on" i="off">
        <a:fontRef idx="minor">
          <a:srgbClr val="000000"/>
        </a:fontRef>
        <a:srgbClr val="000000"/>
      </a:tcTxStyle>
      <a:tcStyle>
        <a:tcBdr>
          <a:left>
            <a:ln w="3175" cap="flat">
              <a:noFill/>
              <a:miter lim="400000"/>
            </a:ln>
          </a:left>
          <a:right>
            <a:ln w="3175" cap="flat">
              <a:noFill/>
              <a:miter lim="400000"/>
            </a:ln>
          </a:right>
          <a:top>
            <a:ln w="38100" cap="flat">
              <a:solidFill>
                <a:srgbClr val="000000"/>
              </a:solidFill>
              <a:prstDash val="solid"/>
              <a:round/>
            </a:ln>
          </a:top>
          <a:bottom>
            <a:ln w="12700" cap="flat">
              <a:solidFill>
                <a:srgbClr val="000000"/>
              </a:solidFill>
              <a:prstDash val="solid"/>
              <a:round/>
            </a:ln>
          </a:bottom>
          <a:insideH>
            <a:ln w="3175" cap="flat">
              <a:noFill/>
              <a:miter lim="400000"/>
            </a:ln>
          </a:insideH>
          <a:insideV>
            <a:ln w="3175" cap="flat">
              <a:noFill/>
              <a:miter lim="400000"/>
            </a:ln>
          </a:insideV>
        </a:tcBdr>
        <a:fill>
          <a:solidFill>
            <a:srgbClr val="FFFFFF"/>
          </a:solidFill>
        </a:fill>
      </a:tcStyle>
    </a:lastRow>
    <a:firstRow>
      <a:tcTxStyle b="on" i="off">
        <a:fontRef idx="minor">
          <a:srgbClr val="FFFFFF"/>
        </a:fontRef>
        <a:srgbClr val="FFFFFF"/>
      </a:tcTxStyle>
      <a:tcStyle>
        <a:tcBdr>
          <a:left>
            <a:ln w="3175" cap="flat">
              <a:noFill/>
              <a:miter lim="400000"/>
            </a:ln>
          </a:left>
          <a:right>
            <a:ln w="3175" cap="flat">
              <a:noFill/>
              <a:miter lim="400000"/>
            </a:ln>
          </a:right>
          <a:top>
            <a:ln w="12700" cap="flat">
              <a:solidFill>
                <a:srgbClr val="000000"/>
              </a:solidFill>
              <a:prstDash val="solid"/>
              <a:round/>
            </a:ln>
          </a:top>
          <a:bottom>
            <a:ln w="12700" cap="flat">
              <a:solidFill>
                <a:srgbClr val="000000"/>
              </a:solidFill>
              <a:prstDash val="solid"/>
              <a:round/>
            </a:ln>
          </a:bottom>
          <a:insideH>
            <a:ln w="3175" cap="flat">
              <a:noFill/>
              <a:miter lim="400000"/>
            </a:ln>
          </a:insideH>
          <a:insideV>
            <a:ln w="3175"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25400" cap="flat">
              <a:solidFill>
                <a:srgbClr val="FFFFFF"/>
              </a:solidFill>
              <a:prstDash val="solid"/>
              <a:round/>
            </a:ln>
          </a:top>
          <a:bottom>
            <a:ln w="3175"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3175" cap="flat">
              <a:solidFill>
                <a:srgbClr val="FFFFFF"/>
              </a:solidFill>
              <a:prstDash val="solid"/>
              <a:round/>
            </a:ln>
          </a:left>
          <a:right>
            <a:ln w="3175" cap="flat">
              <a:solidFill>
                <a:srgbClr val="FFFFFF"/>
              </a:solidFill>
              <a:prstDash val="solid"/>
              <a:round/>
            </a:ln>
          </a:right>
          <a:top>
            <a:ln w="3175" cap="flat">
              <a:solidFill>
                <a:srgbClr val="FFFFFF"/>
              </a:solidFill>
              <a:prstDash val="solid"/>
              <a:round/>
            </a:ln>
          </a:top>
          <a:bottom>
            <a:ln w="25400" cap="flat">
              <a:solidFill>
                <a:srgbClr val="FFFFFF"/>
              </a:solidFill>
              <a:prstDash val="solid"/>
              <a:round/>
            </a:ln>
          </a:bottom>
          <a:insideH>
            <a:ln w="3175" cap="flat">
              <a:solidFill>
                <a:srgbClr val="FFFFFF"/>
              </a:solidFill>
              <a:prstDash val="solid"/>
              <a:round/>
            </a:ln>
          </a:insideH>
          <a:insideV>
            <a:ln w="3175"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round/>
            </a:ln>
          </a:left>
          <a:right>
            <a:ln w="3175" cap="flat">
              <a:solidFill>
                <a:srgbClr val="000000"/>
              </a:solidFill>
              <a:prstDash val="solid"/>
              <a:round/>
            </a:ln>
          </a:right>
          <a:top>
            <a:ln w="3175" cap="flat">
              <a:solidFill>
                <a:srgbClr val="000000"/>
              </a:solidFill>
              <a:prstDash val="solid"/>
              <a:round/>
            </a:ln>
          </a:top>
          <a:bottom>
            <a:ln w="3175" cap="flat">
              <a:solidFill>
                <a:srgbClr val="000000"/>
              </a:solidFill>
              <a:prstDash val="solid"/>
              <a:round/>
            </a:ln>
          </a:bottom>
          <a:insideH>
            <a:ln w="3175" cap="flat">
              <a:solidFill>
                <a:srgbClr val="000000"/>
              </a:solidFill>
              <a:prstDash val="solid"/>
              <a:round/>
            </a:ln>
          </a:insideH>
          <a:insideV>
            <a:ln w="3175"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3175" cap="flat">
              <a:solidFill>
                <a:srgbClr val="000000"/>
              </a:solidFill>
              <a:prstDash val="solid"/>
              <a:round/>
            </a:ln>
          </a:left>
          <a:right>
            <a:ln w="3175" cap="flat">
              <a:solidFill>
                <a:srgbClr val="000000"/>
              </a:solidFill>
              <a:prstDash val="solid"/>
              <a:round/>
            </a:ln>
          </a:right>
          <a:top>
            <a:ln w="3175" cap="flat">
              <a:solidFill>
                <a:srgbClr val="000000"/>
              </a:solidFill>
              <a:prstDash val="solid"/>
              <a:round/>
            </a:ln>
          </a:top>
          <a:bottom>
            <a:ln w="3175" cap="flat">
              <a:solidFill>
                <a:srgbClr val="000000"/>
              </a:solidFill>
              <a:prstDash val="solid"/>
              <a:round/>
            </a:ln>
          </a:bottom>
          <a:insideH>
            <a:ln w="3175" cap="flat">
              <a:solidFill>
                <a:srgbClr val="000000"/>
              </a:solidFill>
              <a:prstDash val="solid"/>
              <a:round/>
            </a:ln>
          </a:insideH>
          <a:insideV>
            <a:ln w="3175"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3175" cap="flat">
              <a:solidFill>
                <a:srgbClr val="000000"/>
              </a:solidFill>
              <a:prstDash val="solid"/>
              <a:round/>
            </a:ln>
          </a:left>
          <a:right>
            <a:ln w="3175" cap="flat">
              <a:solidFill>
                <a:srgbClr val="000000"/>
              </a:solidFill>
              <a:prstDash val="solid"/>
              <a:round/>
            </a:ln>
          </a:right>
          <a:top>
            <a:ln w="38100" cap="flat">
              <a:solidFill>
                <a:srgbClr val="000000"/>
              </a:solidFill>
              <a:prstDash val="solid"/>
              <a:round/>
            </a:ln>
          </a:top>
          <a:bottom>
            <a:ln w="3175" cap="flat">
              <a:solidFill>
                <a:srgbClr val="000000"/>
              </a:solidFill>
              <a:prstDash val="solid"/>
              <a:round/>
            </a:ln>
          </a:bottom>
          <a:insideH>
            <a:ln w="3175" cap="flat">
              <a:solidFill>
                <a:srgbClr val="000000"/>
              </a:solidFill>
              <a:prstDash val="solid"/>
              <a:round/>
            </a:ln>
          </a:insideH>
          <a:insideV>
            <a:ln w="3175" cap="flat">
              <a:solidFill>
                <a:srgbClr val="000000"/>
              </a:solidFill>
              <a:prstDash val="solid"/>
              <a:round/>
            </a:ln>
          </a:insideV>
        </a:tcBdr>
        <a:fill>
          <a:noFill/>
        </a:fill>
      </a:tcStyle>
    </a:lastRow>
    <a:firstRow>
      <a:tcTxStyle b="on" i="off">
        <a:fontRef idx="minor">
          <a:srgbClr val="000000"/>
        </a:fontRef>
        <a:srgbClr val="000000"/>
      </a:tcTxStyle>
      <a:tcStyle>
        <a:tcBdr>
          <a:left>
            <a:ln w="3175" cap="flat">
              <a:solidFill>
                <a:srgbClr val="000000"/>
              </a:solidFill>
              <a:prstDash val="solid"/>
              <a:round/>
            </a:ln>
          </a:left>
          <a:right>
            <a:ln w="3175" cap="flat">
              <a:solidFill>
                <a:srgbClr val="000000"/>
              </a:solidFill>
              <a:prstDash val="solid"/>
              <a:round/>
            </a:ln>
          </a:right>
          <a:top>
            <a:ln w="3175" cap="flat">
              <a:solidFill>
                <a:srgbClr val="000000"/>
              </a:solidFill>
              <a:prstDash val="solid"/>
              <a:round/>
            </a:ln>
          </a:top>
          <a:bottom>
            <a:ln w="12700" cap="flat">
              <a:solidFill>
                <a:srgbClr val="000000"/>
              </a:solidFill>
              <a:prstDash val="solid"/>
              <a:round/>
            </a:ln>
          </a:bottom>
          <a:insideH>
            <a:ln w="3175" cap="flat">
              <a:solidFill>
                <a:srgbClr val="000000"/>
              </a:solidFill>
              <a:prstDash val="solid"/>
              <a:round/>
            </a:ln>
          </a:insideH>
          <a:insideV>
            <a:ln w="3175"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518" autoAdjust="0"/>
    <p:restoredTop sz="94615"/>
  </p:normalViewPr>
  <p:slideViewPr>
    <p:cSldViewPr snapToGrid="0">
      <p:cViewPr>
        <p:scale>
          <a:sx n="50" d="100"/>
          <a:sy n="50" d="100"/>
        </p:scale>
        <p:origin x="49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jpe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6" name="Shape 216"/>
          <p:cNvSpPr>
            <a:spLocks noGrp="1" noRot="1" noChangeAspect="1"/>
          </p:cNvSpPr>
          <p:nvPr>
            <p:ph type="sldImg"/>
          </p:nvPr>
        </p:nvSpPr>
        <p:spPr>
          <a:xfrm>
            <a:off x="1143000" y="685800"/>
            <a:ext cx="4572000" cy="3429000"/>
          </a:xfrm>
          <a:prstGeom prst="rect">
            <a:avLst/>
          </a:prstGeom>
        </p:spPr>
        <p:txBody>
          <a:bodyPr/>
          <a:lstStyle/>
          <a:p>
            <a:endParaRPr/>
          </a:p>
        </p:txBody>
      </p:sp>
      <p:sp>
        <p:nvSpPr>
          <p:cNvPr id="217" name="Shape 2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11015" latinLnBrk="0">
      <a:defRPr sz="1100">
        <a:latin typeface="+mn-lt"/>
        <a:ea typeface="+mn-ea"/>
        <a:cs typeface="+mn-cs"/>
        <a:sym typeface="Calibri"/>
      </a:defRPr>
    </a:lvl1pPr>
    <a:lvl2pPr indent="228600" defTabSz="2211015" latinLnBrk="0">
      <a:defRPr sz="1100">
        <a:latin typeface="+mn-lt"/>
        <a:ea typeface="+mn-ea"/>
        <a:cs typeface="+mn-cs"/>
        <a:sym typeface="Calibri"/>
      </a:defRPr>
    </a:lvl2pPr>
    <a:lvl3pPr indent="457200" defTabSz="2211015" latinLnBrk="0">
      <a:defRPr sz="1100">
        <a:latin typeface="+mn-lt"/>
        <a:ea typeface="+mn-ea"/>
        <a:cs typeface="+mn-cs"/>
        <a:sym typeface="Calibri"/>
      </a:defRPr>
    </a:lvl3pPr>
    <a:lvl4pPr indent="685800" defTabSz="2211015" latinLnBrk="0">
      <a:defRPr sz="1100">
        <a:latin typeface="+mn-lt"/>
        <a:ea typeface="+mn-ea"/>
        <a:cs typeface="+mn-cs"/>
        <a:sym typeface="Calibri"/>
      </a:defRPr>
    </a:lvl4pPr>
    <a:lvl5pPr indent="914400" defTabSz="2211015" latinLnBrk="0">
      <a:defRPr sz="1100">
        <a:latin typeface="+mn-lt"/>
        <a:ea typeface="+mn-ea"/>
        <a:cs typeface="+mn-cs"/>
        <a:sym typeface="Calibri"/>
      </a:defRPr>
    </a:lvl5pPr>
    <a:lvl6pPr indent="1143000" defTabSz="2211015" latinLnBrk="0">
      <a:defRPr sz="1100">
        <a:latin typeface="+mn-lt"/>
        <a:ea typeface="+mn-ea"/>
        <a:cs typeface="+mn-cs"/>
        <a:sym typeface="Calibri"/>
      </a:defRPr>
    </a:lvl6pPr>
    <a:lvl7pPr indent="1371600" defTabSz="2211015" latinLnBrk="0">
      <a:defRPr sz="1100">
        <a:latin typeface="+mn-lt"/>
        <a:ea typeface="+mn-ea"/>
        <a:cs typeface="+mn-cs"/>
        <a:sym typeface="Calibri"/>
      </a:defRPr>
    </a:lvl7pPr>
    <a:lvl8pPr indent="1600200" defTabSz="2211015" latinLnBrk="0">
      <a:defRPr sz="1100">
        <a:latin typeface="+mn-lt"/>
        <a:ea typeface="+mn-ea"/>
        <a:cs typeface="+mn-cs"/>
        <a:sym typeface="Calibri"/>
      </a:defRPr>
    </a:lvl8pPr>
    <a:lvl9pPr indent="1828800" defTabSz="2211015" latinLnBrk="0">
      <a:defRPr sz="11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57388" y="685800"/>
            <a:ext cx="2943225" cy="3429000"/>
          </a:xfrm>
        </p:spPr>
      </p:sp>
      <p:sp>
        <p:nvSpPr>
          <p:cNvPr id="3" name="Notes Placeholder 2"/>
          <p:cNvSpPr>
            <a:spLocks noGrp="1"/>
          </p:cNvSpPr>
          <p:nvPr>
            <p:ph type="body" idx="1"/>
          </p:nvPr>
        </p:nvSpPr>
        <p:spPr/>
        <p:txBody>
          <a:bodyPr/>
          <a:lstStyle/>
          <a:p>
            <a:endParaRPr lang="en-CA" dirty="0"/>
          </a:p>
        </p:txBody>
      </p:sp>
    </p:spTree>
    <p:extLst>
      <p:ext uri="{BB962C8B-B14F-4D97-AF65-F5344CB8AC3E}">
        <p14:creationId xmlns:p14="http://schemas.microsoft.com/office/powerpoint/2010/main" val="6274188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exte du titre"/>
          <p:cNvSpPr txBox="1">
            <a:spLocks noGrp="1"/>
          </p:cNvSpPr>
          <p:nvPr>
            <p:ph type="title"/>
          </p:nvPr>
        </p:nvSpPr>
        <p:spPr>
          <a:xfrm>
            <a:off x="2461844" y="11852465"/>
            <a:ext cx="27839135" cy="8178376"/>
          </a:xfrm>
          <a:prstGeom prst="rect">
            <a:avLst/>
          </a:prstGeom>
        </p:spPr>
        <p:txBody>
          <a:bodyPr/>
          <a:lstStyle/>
          <a:p>
            <a:r>
              <a:t>Texte du titre</a:t>
            </a:r>
          </a:p>
        </p:txBody>
      </p:sp>
      <p:sp>
        <p:nvSpPr>
          <p:cNvPr id="12" name="Texte niveau 1…"/>
          <p:cNvSpPr txBox="1">
            <a:spLocks noGrp="1"/>
          </p:cNvSpPr>
          <p:nvPr>
            <p:ph type="body" sz="quarter" idx="1"/>
          </p:nvPr>
        </p:nvSpPr>
        <p:spPr>
          <a:xfrm>
            <a:off x="4918238" y="21620584"/>
            <a:ext cx="22926347" cy="9750461"/>
          </a:xfrm>
          <a:prstGeom prst="rect">
            <a:avLst/>
          </a:prstGeom>
        </p:spPr>
        <p:txBody>
          <a:bodyPr/>
          <a:lstStyle>
            <a:lvl1pPr marL="0" indent="0" algn="ctr">
              <a:buSzTx/>
              <a:buFontTx/>
              <a:buNone/>
              <a:defRPr>
                <a:solidFill>
                  <a:srgbClr val="888888"/>
                </a:solidFill>
              </a:defRPr>
            </a:lvl1pPr>
            <a:lvl2pPr marL="0" indent="2211751" algn="ctr">
              <a:buSzTx/>
              <a:buFontTx/>
              <a:buNone/>
              <a:defRPr>
                <a:solidFill>
                  <a:srgbClr val="888888"/>
                </a:solidFill>
              </a:defRPr>
            </a:lvl2pPr>
            <a:lvl3pPr marL="0" indent="4423500" algn="ctr">
              <a:buSzTx/>
              <a:buFontTx/>
              <a:buNone/>
              <a:defRPr>
                <a:solidFill>
                  <a:srgbClr val="888888"/>
                </a:solidFill>
              </a:defRPr>
            </a:lvl3pPr>
            <a:lvl4pPr marL="0" indent="6635252" algn="ctr">
              <a:buSzTx/>
              <a:buFontTx/>
              <a:buNone/>
              <a:defRPr>
                <a:solidFill>
                  <a:srgbClr val="888888"/>
                </a:solidFill>
              </a:defRPr>
            </a:lvl4pPr>
            <a:lvl5pPr marL="0" indent="8847002" algn="ctr">
              <a:buSzTx/>
              <a:buFontTx/>
              <a:buNone/>
              <a:defRPr>
                <a:solidFill>
                  <a:srgbClr val="888888"/>
                </a:solidFill>
              </a:defRPr>
            </a:lvl5pPr>
          </a:lstStyle>
          <a:p>
            <a:r>
              <a:t>Texte niveau 1</a:t>
            </a:r>
          </a:p>
          <a:p>
            <a:pPr lvl="1"/>
            <a:r>
              <a:t>Texte niveau 2</a:t>
            </a:r>
          </a:p>
          <a:p>
            <a:pPr lvl="2"/>
            <a:r>
              <a:t>Texte niveau 3</a:t>
            </a:r>
          </a:p>
          <a:p>
            <a:pPr lvl="3"/>
            <a:r>
              <a:t>Texte niveau 4</a:t>
            </a:r>
          </a:p>
          <a:p>
            <a:pPr lvl="4"/>
            <a:r>
              <a:t>Texte niveau 5</a:t>
            </a:r>
          </a:p>
        </p:txBody>
      </p:sp>
      <p:sp>
        <p:nvSpPr>
          <p:cNvPr id="13"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Texte du titre"/>
          <p:cNvSpPr txBox="1">
            <a:spLocks noGrp="1"/>
          </p:cNvSpPr>
          <p:nvPr>
            <p:ph type="title"/>
          </p:nvPr>
        </p:nvSpPr>
        <p:spPr>
          <a:prstGeom prst="rect">
            <a:avLst/>
          </a:prstGeom>
        </p:spPr>
        <p:txBody>
          <a:bodyPr/>
          <a:lstStyle/>
          <a:p>
            <a:r>
              <a:t>Texte du titre</a:t>
            </a:r>
          </a:p>
        </p:txBody>
      </p:sp>
      <p:sp>
        <p:nvSpPr>
          <p:cNvPr id="93" name="Texte niveau 1…"/>
          <p:cNvSpPr txBox="1">
            <a:spLocks noGrp="1"/>
          </p:cNvSpPr>
          <p:nvPr>
            <p:ph type="body" idx="1"/>
          </p:nvPr>
        </p:nvSpPr>
        <p:spPr>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94"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Texte du titre"/>
          <p:cNvSpPr txBox="1">
            <a:spLocks noGrp="1"/>
          </p:cNvSpPr>
          <p:nvPr>
            <p:ph type="title"/>
          </p:nvPr>
        </p:nvSpPr>
        <p:spPr>
          <a:xfrm>
            <a:off x="101923068" y="8505163"/>
            <a:ext cx="31626077" cy="181169544"/>
          </a:xfrm>
          <a:prstGeom prst="rect">
            <a:avLst/>
          </a:prstGeom>
        </p:spPr>
        <p:txBody>
          <a:bodyPr/>
          <a:lstStyle/>
          <a:p>
            <a:r>
              <a:t>Texte du titre</a:t>
            </a:r>
          </a:p>
        </p:txBody>
      </p:sp>
      <p:sp>
        <p:nvSpPr>
          <p:cNvPr id="102" name="Texte niveau 1…"/>
          <p:cNvSpPr txBox="1">
            <a:spLocks noGrp="1"/>
          </p:cNvSpPr>
          <p:nvPr>
            <p:ph type="body" idx="1"/>
          </p:nvPr>
        </p:nvSpPr>
        <p:spPr>
          <a:xfrm>
            <a:off x="7033466" y="8505163"/>
            <a:ext cx="94343737" cy="181169544"/>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103"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ustom Layout">
    <p:spTree>
      <p:nvGrpSpPr>
        <p:cNvPr id="1" name=""/>
        <p:cNvGrpSpPr/>
        <p:nvPr/>
      </p:nvGrpSpPr>
      <p:grpSpPr>
        <a:xfrm>
          <a:off x="0" y="0"/>
          <a:ext cx="0" cy="0"/>
          <a:chOff x="0" y="0"/>
          <a:chExt cx="0" cy="0"/>
        </a:xfrm>
      </p:grpSpPr>
      <p:sp>
        <p:nvSpPr>
          <p:cNvPr id="110" name="Texte du titre"/>
          <p:cNvSpPr txBox="1">
            <a:spLocks noGrp="1"/>
          </p:cNvSpPr>
          <p:nvPr>
            <p:ph type="title"/>
          </p:nvPr>
        </p:nvSpPr>
        <p:spPr>
          <a:prstGeom prst="rect">
            <a:avLst/>
          </a:prstGeom>
        </p:spPr>
        <p:txBody>
          <a:bodyPr/>
          <a:lstStyle/>
          <a:p>
            <a:r>
              <a:t>Texte du titre</a:t>
            </a:r>
          </a:p>
        </p:txBody>
      </p:sp>
      <p:sp>
        <p:nvSpPr>
          <p:cNvPr id="111"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118" name="Texte du titre"/>
          <p:cNvSpPr txBox="1">
            <a:spLocks noGrp="1"/>
          </p:cNvSpPr>
          <p:nvPr>
            <p:ph type="title"/>
          </p:nvPr>
        </p:nvSpPr>
        <p:spPr>
          <a:xfrm>
            <a:off x="2461645" y="11853093"/>
            <a:ext cx="27839532" cy="8177665"/>
          </a:xfrm>
          <a:prstGeom prst="rect">
            <a:avLst/>
          </a:prstGeom>
        </p:spPr>
        <p:txBody>
          <a:bodyPr lIns="45704" tIns="45704" rIns="45704" bIns="45704"/>
          <a:lstStyle>
            <a:lvl1pPr defTabSz="457047">
              <a:defRPr sz="4200"/>
            </a:lvl1pPr>
          </a:lstStyle>
          <a:p>
            <a:r>
              <a:t>Texte du titre</a:t>
            </a:r>
          </a:p>
        </p:txBody>
      </p:sp>
      <p:sp>
        <p:nvSpPr>
          <p:cNvPr id="119" name="Texte niveau 1…"/>
          <p:cNvSpPr txBox="1">
            <a:spLocks noGrp="1"/>
          </p:cNvSpPr>
          <p:nvPr>
            <p:ph type="body" sz="quarter" idx="1"/>
          </p:nvPr>
        </p:nvSpPr>
        <p:spPr>
          <a:xfrm>
            <a:off x="4917840" y="21620901"/>
            <a:ext cx="22927143" cy="9750356"/>
          </a:xfrm>
          <a:prstGeom prst="rect">
            <a:avLst/>
          </a:prstGeom>
        </p:spPr>
        <p:txBody>
          <a:bodyPr lIns="45704" tIns="45704" rIns="45704" bIns="45704"/>
          <a:lstStyle>
            <a:lvl1pPr marL="0" indent="0" algn="ctr" defTabSz="457047">
              <a:spcBef>
                <a:spcPts val="700"/>
              </a:spcBef>
              <a:buSzTx/>
              <a:buFontTx/>
              <a:buNone/>
              <a:defRPr sz="3000">
                <a:solidFill>
                  <a:srgbClr val="888888"/>
                </a:solidFill>
              </a:defRPr>
            </a:lvl1pPr>
            <a:lvl2pPr marL="0" indent="457200" algn="ctr" defTabSz="457047">
              <a:spcBef>
                <a:spcPts val="700"/>
              </a:spcBef>
              <a:buSzTx/>
              <a:buFontTx/>
              <a:buNone/>
              <a:defRPr sz="3000">
                <a:solidFill>
                  <a:srgbClr val="888888"/>
                </a:solidFill>
              </a:defRPr>
            </a:lvl2pPr>
            <a:lvl3pPr marL="0" indent="914400" algn="ctr" defTabSz="457047">
              <a:spcBef>
                <a:spcPts val="700"/>
              </a:spcBef>
              <a:buSzTx/>
              <a:buFontTx/>
              <a:buNone/>
              <a:defRPr sz="3000">
                <a:solidFill>
                  <a:srgbClr val="888888"/>
                </a:solidFill>
              </a:defRPr>
            </a:lvl3pPr>
            <a:lvl4pPr marL="0" indent="1371600" algn="ctr" defTabSz="457047">
              <a:spcBef>
                <a:spcPts val="700"/>
              </a:spcBef>
              <a:buSzTx/>
              <a:buFontTx/>
              <a:buNone/>
              <a:defRPr sz="3000">
                <a:solidFill>
                  <a:srgbClr val="888888"/>
                </a:solidFill>
              </a:defRPr>
            </a:lvl4pPr>
            <a:lvl5pPr marL="0" indent="1828800" algn="ctr" defTabSz="457047">
              <a:spcBef>
                <a:spcPts val="700"/>
              </a:spcBef>
              <a:buSzTx/>
              <a:buFontTx/>
              <a:buNone/>
              <a:defRPr sz="3000">
                <a:solidFill>
                  <a:srgbClr val="888888"/>
                </a:solidFill>
              </a:defRPr>
            </a:lvl5pPr>
          </a:lstStyle>
          <a:p>
            <a:r>
              <a:t>Texte niveau 1</a:t>
            </a:r>
          </a:p>
          <a:p>
            <a:pPr lvl="1"/>
            <a:r>
              <a:t>Texte niveau 2</a:t>
            </a:r>
          </a:p>
          <a:p>
            <a:pPr lvl="2"/>
            <a:r>
              <a:t>Texte niveau 3</a:t>
            </a:r>
          </a:p>
          <a:p>
            <a:pPr lvl="3"/>
            <a:r>
              <a:t>Texte niveau 4</a:t>
            </a:r>
          </a:p>
          <a:p>
            <a:pPr lvl="4"/>
            <a:r>
              <a:t>Texte niveau 5</a:t>
            </a:r>
          </a:p>
        </p:txBody>
      </p:sp>
      <p:sp>
        <p:nvSpPr>
          <p:cNvPr id="120"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27" name="Texte du titre"/>
          <p:cNvSpPr txBox="1">
            <a:spLocks noGrp="1"/>
          </p:cNvSpPr>
          <p:nvPr>
            <p:ph type="title"/>
          </p:nvPr>
        </p:nvSpPr>
        <p:spPr>
          <a:xfrm>
            <a:off x="1642913" y="1528254"/>
            <a:ext cx="29476996" cy="6358996"/>
          </a:xfrm>
          <a:prstGeom prst="rect">
            <a:avLst/>
          </a:prstGeom>
        </p:spPr>
        <p:txBody>
          <a:bodyPr lIns="45704" tIns="45704" rIns="45704" bIns="45704"/>
          <a:lstStyle>
            <a:lvl1pPr defTabSz="457047">
              <a:defRPr sz="4200"/>
            </a:lvl1pPr>
          </a:lstStyle>
          <a:p>
            <a:r>
              <a:t>Texte du titre</a:t>
            </a:r>
          </a:p>
        </p:txBody>
      </p:sp>
      <p:sp>
        <p:nvSpPr>
          <p:cNvPr id="128" name="Texte niveau 1…"/>
          <p:cNvSpPr txBox="1">
            <a:spLocks noGrp="1"/>
          </p:cNvSpPr>
          <p:nvPr>
            <p:ph type="body" idx="1"/>
          </p:nvPr>
        </p:nvSpPr>
        <p:spPr>
          <a:xfrm>
            <a:off x="1642913" y="8902911"/>
            <a:ext cx="29476996" cy="25178895"/>
          </a:xfrm>
          <a:prstGeom prst="rect">
            <a:avLst/>
          </a:prstGeom>
        </p:spPr>
        <p:txBody>
          <a:bodyPr lIns="45704" tIns="45704" rIns="45704" bIns="45704"/>
          <a:lstStyle>
            <a:lvl1pPr marL="321468" indent="-321468" defTabSz="457047">
              <a:spcBef>
                <a:spcPts val="700"/>
              </a:spcBef>
              <a:defRPr sz="3000"/>
            </a:lvl1pPr>
            <a:lvl2pPr marL="763360" indent="-306160" defTabSz="457047">
              <a:spcBef>
                <a:spcPts val="700"/>
              </a:spcBef>
              <a:defRPr sz="3000"/>
            </a:lvl2pPr>
            <a:lvl3pPr marL="1200150" indent="-285750" defTabSz="457047">
              <a:spcBef>
                <a:spcPts val="700"/>
              </a:spcBef>
              <a:defRPr sz="3000"/>
            </a:lvl3pPr>
            <a:lvl4pPr marL="1714500" indent="-342900" defTabSz="457047">
              <a:spcBef>
                <a:spcPts val="700"/>
              </a:spcBef>
              <a:defRPr sz="3000"/>
            </a:lvl4pPr>
            <a:lvl5pPr marL="2171700" indent="-342900" defTabSz="457047">
              <a:spcBef>
                <a:spcPts val="700"/>
              </a:spcBef>
              <a:defRPr sz="3000"/>
            </a:lvl5pPr>
          </a:lstStyle>
          <a:p>
            <a:r>
              <a:t>Texte niveau 1</a:t>
            </a:r>
          </a:p>
          <a:p>
            <a:pPr lvl="1"/>
            <a:r>
              <a:t>Texte niveau 2</a:t>
            </a:r>
          </a:p>
          <a:p>
            <a:pPr lvl="2"/>
            <a:r>
              <a:t>Texte niveau 3</a:t>
            </a:r>
          </a:p>
          <a:p>
            <a:pPr lvl="3"/>
            <a:r>
              <a:t>Texte niveau 4</a:t>
            </a:r>
          </a:p>
          <a:p>
            <a:pPr lvl="4"/>
            <a:r>
              <a:t>Texte niveau 5</a:t>
            </a:r>
          </a:p>
        </p:txBody>
      </p:sp>
      <p:sp>
        <p:nvSpPr>
          <p:cNvPr id="129"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136" name="Texte du titre"/>
          <p:cNvSpPr txBox="1">
            <a:spLocks noGrp="1"/>
          </p:cNvSpPr>
          <p:nvPr>
            <p:ph type="title"/>
          </p:nvPr>
        </p:nvSpPr>
        <p:spPr>
          <a:xfrm>
            <a:off x="2592802" y="24517126"/>
            <a:ext cx="27839533" cy="7577791"/>
          </a:xfrm>
          <a:prstGeom prst="rect">
            <a:avLst/>
          </a:prstGeom>
        </p:spPr>
        <p:txBody>
          <a:bodyPr lIns="45704" tIns="45704" rIns="45704" bIns="45704" anchor="t"/>
          <a:lstStyle>
            <a:lvl1pPr algn="l" defTabSz="457047">
              <a:defRPr sz="3800" cap="all">
                <a:latin typeface="Open Sans Bold"/>
                <a:ea typeface="Open Sans Bold"/>
                <a:cs typeface="Open Sans Bold"/>
                <a:sym typeface="Open Sans Bold"/>
              </a:defRPr>
            </a:lvl1pPr>
          </a:lstStyle>
          <a:p>
            <a:r>
              <a:t>Texte du titre</a:t>
            </a:r>
          </a:p>
        </p:txBody>
      </p:sp>
      <p:sp>
        <p:nvSpPr>
          <p:cNvPr id="137" name="Texte niveau 1…"/>
          <p:cNvSpPr txBox="1">
            <a:spLocks noGrp="1"/>
          </p:cNvSpPr>
          <p:nvPr>
            <p:ph type="body" sz="quarter" idx="1"/>
          </p:nvPr>
        </p:nvSpPr>
        <p:spPr>
          <a:xfrm>
            <a:off x="2592802" y="16171243"/>
            <a:ext cx="27839533" cy="8345887"/>
          </a:xfrm>
          <a:prstGeom prst="rect">
            <a:avLst/>
          </a:prstGeom>
        </p:spPr>
        <p:txBody>
          <a:bodyPr lIns="45704" tIns="45704" rIns="45704" bIns="45704" anchor="b"/>
          <a:lstStyle>
            <a:lvl1pPr marL="0" indent="0" defTabSz="457047">
              <a:spcBef>
                <a:spcPts val="400"/>
              </a:spcBef>
              <a:buSzTx/>
              <a:buFontTx/>
              <a:buNone/>
              <a:defRPr sz="1800">
                <a:solidFill>
                  <a:srgbClr val="888888"/>
                </a:solidFill>
              </a:defRPr>
            </a:lvl1pPr>
            <a:lvl2pPr marL="0" indent="457200" defTabSz="457047">
              <a:spcBef>
                <a:spcPts val="400"/>
              </a:spcBef>
              <a:buSzTx/>
              <a:buFontTx/>
              <a:buNone/>
              <a:defRPr sz="1800">
                <a:solidFill>
                  <a:srgbClr val="888888"/>
                </a:solidFill>
              </a:defRPr>
            </a:lvl2pPr>
            <a:lvl3pPr marL="0" indent="914400" defTabSz="457047">
              <a:spcBef>
                <a:spcPts val="400"/>
              </a:spcBef>
              <a:buSzTx/>
              <a:buFontTx/>
              <a:buNone/>
              <a:defRPr sz="1800">
                <a:solidFill>
                  <a:srgbClr val="888888"/>
                </a:solidFill>
              </a:defRPr>
            </a:lvl3pPr>
            <a:lvl4pPr marL="0" indent="1371600" defTabSz="457047">
              <a:spcBef>
                <a:spcPts val="400"/>
              </a:spcBef>
              <a:buSzTx/>
              <a:buFontTx/>
              <a:buNone/>
              <a:defRPr sz="1800">
                <a:solidFill>
                  <a:srgbClr val="888888"/>
                </a:solidFill>
              </a:defRPr>
            </a:lvl4pPr>
            <a:lvl5pPr marL="0" indent="1828800" defTabSz="457047">
              <a:spcBef>
                <a:spcPts val="400"/>
              </a:spcBef>
              <a:buSzTx/>
              <a:buFontTx/>
              <a:buNone/>
              <a:defRPr sz="1800">
                <a:solidFill>
                  <a:srgbClr val="888888"/>
                </a:solidFill>
              </a:defRPr>
            </a:lvl5pPr>
          </a:lstStyle>
          <a:p>
            <a:r>
              <a:t>Texte niveau 1</a:t>
            </a:r>
          </a:p>
          <a:p>
            <a:pPr lvl="1"/>
            <a:r>
              <a:t>Texte niveau 2</a:t>
            </a:r>
          </a:p>
          <a:p>
            <a:pPr lvl="2"/>
            <a:r>
              <a:t>Texte niveau 3</a:t>
            </a:r>
          </a:p>
          <a:p>
            <a:pPr lvl="3"/>
            <a:r>
              <a:t>Texte niveau 4</a:t>
            </a:r>
          </a:p>
          <a:p>
            <a:pPr lvl="4"/>
            <a:r>
              <a:t>Texte niveau 5</a:t>
            </a:r>
          </a:p>
        </p:txBody>
      </p:sp>
      <p:sp>
        <p:nvSpPr>
          <p:cNvPr id="138"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145" name="Texte du titre"/>
          <p:cNvSpPr txBox="1">
            <a:spLocks noGrp="1"/>
          </p:cNvSpPr>
          <p:nvPr>
            <p:ph type="title"/>
          </p:nvPr>
        </p:nvSpPr>
        <p:spPr>
          <a:xfrm>
            <a:off x="1642913" y="1528254"/>
            <a:ext cx="29476996" cy="6358996"/>
          </a:xfrm>
          <a:prstGeom prst="rect">
            <a:avLst/>
          </a:prstGeom>
        </p:spPr>
        <p:txBody>
          <a:bodyPr lIns="45704" tIns="45704" rIns="45704" bIns="45704"/>
          <a:lstStyle>
            <a:lvl1pPr defTabSz="457047">
              <a:defRPr sz="4200"/>
            </a:lvl1pPr>
          </a:lstStyle>
          <a:p>
            <a:r>
              <a:t>Texte du titre</a:t>
            </a:r>
          </a:p>
        </p:txBody>
      </p:sp>
      <p:sp>
        <p:nvSpPr>
          <p:cNvPr id="146" name="Texte niveau 1…"/>
          <p:cNvSpPr txBox="1">
            <a:spLocks noGrp="1"/>
          </p:cNvSpPr>
          <p:nvPr>
            <p:ph type="body" sz="half" idx="1"/>
          </p:nvPr>
        </p:nvSpPr>
        <p:spPr>
          <a:xfrm>
            <a:off x="1642913" y="8902911"/>
            <a:ext cx="14674908" cy="25178895"/>
          </a:xfrm>
          <a:prstGeom prst="rect">
            <a:avLst/>
          </a:prstGeom>
        </p:spPr>
        <p:txBody>
          <a:bodyPr lIns="45704" tIns="45704" rIns="45704" bIns="45704"/>
          <a:lstStyle>
            <a:lvl1pPr marL="318407" indent="-318407" defTabSz="457047">
              <a:spcBef>
                <a:spcPts val="600"/>
              </a:spcBef>
              <a:defRPr sz="2600"/>
            </a:lvl1pPr>
            <a:lvl2pPr marL="766762" indent="-309562" defTabSz="457047">
              <a:spcBef>
                <a:spcPts val="600"/>
              </a:spcBef>
              <a:defRPr sz="2600"/>
            </a:lvl2pPr>
            <a:lvl3pPr marL="1211580" indent="-297180" defTabSz="457047">
              <a:spcBef>
                <a:spcPts val="600"/>
              </a:spcBef>
              <a:defRPr sz="2600"/>
            </a:lvl3pPr>
            <a:lvl4pPr marL="1701800" indent="-330200" defTabSz="457047">
              <a:spcBef>
                <a:spcPts val="600"/>
              </a:spcBef>
              <a:defRPr sz="2600"/>
            </a:lvl4pPr>
            <a:lvl5pPr marL="2159000" indent="-330200" defTabSz="457047">
              <a:spcBef>
                <a:spcPts val="600"/>
              </a:spcBef>
              <a:defRPr sz="2600"/>
            </a:lvl5pPr>
          </a:lstStyle>
          <a:p>
            <a:r>
              <a:t>Texte niveau 1</a:t>
            </a:r>
          </a:p>
          <a:p>
            <a:pPr lvl="1"/>
            <a:r>
              <a:t>Texte niveau 2</a:t>
            </a:r>
          </a:p>
          <a:p>
            <a:pPr lvl="2"/>
            <a:r>
              <a:t>Texte niveau 3</a:t>
            </a:r>
          </a:p>
          <a:p>
            <a:pPr lvl="3"/>
            <a:r>
              <a:t>Texte niveau 4</a:t>
            </a:r>
          </a:p>
          <a:p>
            <a:pPr lvl="4"/>
            <a:r>
              <a:t>Texte niveau 5</a:t>
            </a:r>
          </a:p>
        </p:txBody>
      </p:sp>
      <p:sp>
        <p:nvSpPr>
          <p:cNvPr id="147"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154" name="Texte du titre"/>
          <p:cNvSpPr txBox="1">
            <a:spLocks noGrp="1"/>
          </p:cNvSpPr>
          <p:nvPr>
            <p:ph type="title"/>
          </p:nvPr>
        </p:nvSpPr>
        <p:spPr>
          <a:xfrm>
            <a:off x="1642913" y="1528254"/>
            <a:ext cx="29476996" cy="6358996"/>
          </a:xfrm>
          <a:prstGeom prst="rect">
            <a:avLst/>
          </a:prstGeom>
        </p:spPr>
        <p:txBody>
          <a:bodyPr lIns="45704" tIns="45704" rIns="45704" bIns="45704"/>
          <a:lstStyle>
            <a:lvl1pPr defTabSz="457047">
              <a:defRPr sz="4200"/>
            </a:lvl1pPr>
          </a:lstStyle>
          <a:p>
            <a:r>
              <a:t>Texte du titre</a:t>
            </a:r>
          </a:p>
        </p:txBody>
      </p:sp>
      <p:sp>
        <p:nvSpPr>
          <p:cNvPr id="155" name="Texte niveau 1…"/>
          <p:cNvSpPr txBox="1">
            <a:spLocks noGrp="1"/>
          </p:cNvSpPr>
          <p:nvPr>
            <p:ph type="body" sz="quarter" idx="1"/>
          </p:nvPr>
        </p:nvSpPr>
        <p:spPr>
          <a:xfrm>
            <a:off x="1642913" y="8541082"/>
            <a:ext cx="14470888" cy="3557992"/>
          </a:xfrm>
          <a:prstGeom prst="rect">
            <a:avLst/>
          </a:prstGeom>
        </p:spPr>
        <p:txBody>
          <a:bodyPr lIns="45704" tIns="45704" rIns="45704" bIns="45704" anchor="b"/>
          <a:lstStyle>
            <a:lvl1pPr marL="0" indent="0" defTabSz="457047">
              <a:spcBef>
                <a:spcPts val="500"/>
              </a:spcBef>
              <a:buSzTx/>
              <a:buFontTx/>
              <a:buNone/>
              <a:defRPr sz="2200">
                <a:latin typeface="Open Sans Bold"/>
                <a:ea typeface="Open Sans Bold"/>
                <a:cs typeface="Open Sans Bold"/>
                <a:sym typeface="Open Sans Bold"/>
              </a:defRPr>
            </a:lvl1pPr>
            <a:lvl2pPr marL="0" indent="457200" defTabSz="457047">
              <a:spcBef>
                <a:spcPts val="500"/>
              </a:spcBef>
              <a:buSzTx/>
              <a:buFontTx/>
              <a:buNone/>
              <a:defRPr sz="2200">
                <a:latin typeface="Open Sans Bold"/>
                <a:ea typeface="Open Sans Bold"/>
                <a:cs typeface="Open Sans Bold"/>
                <a:sym typeface="Open Sans Bold"/>
              </a:defRPr>
            </a:lvl2pPr>
            <a:lvl3pPr marL="0" indent="914400" defTabSz="457047">
              <a:spcBef>
                <a:spcPts val="500"/>
              </a:spcBef>
              <a:buSzTx/>
              <a:buFontTx/>
              <a:buNone/>
              <a:defRPr sz="2200">
                <a:latin typeface="Open Sans Bold"/>
                <a:ea typeface="Open Sans Bold"/>
                <a:cs typeface="Open Sans Bold"/>
                <a:sym typeface="Open Sans Bold"/>
              </a:defRPr>
            </a:lvl3pPr>
            <a:lvl4pPr marL="0" indent="1371600" defTabSz="457047">
              <a:spcBef>
                <a:spcPts val="500"/>
              </a:spcBef>
              <a:buSzTx/>
              <a:buFontTx/>
              <a:buNone/>
              <a:defRPr sz="2200">
                <a:latin typeface="Open Sans Bold"/>
                <a:ea typeface="Open Sans Bold"/>
                <a:cs typeface="Open Sans Bold"/>
                <a:sym typeface="Open Sans Bold"/>
              </a:defRPr>
            </a:lvl4pPr>
            <a:lvl5pPr marL="0" indent="1828800" defTabSz="457047">
              <a:spcBef>
                <a:spcPts val="500"/>
              </a:spcBef>
              <a:buSzTx/>
              <a:buFontTx/>
              <a:buNone/>
              <a:defRPr sz="2200">
                <a:latin typeface="Open Sans Bold"/>
                <a:ea typeface="Open Sans Bold"/>
                <a:cs typeface="Open Sans Bold"/>
                <a:sym typeface="Open Sans Bold"/>
              </a:defRPr>
            </a:lvl5pPr>
          </a:lstStyle>
          <a:p>
            <a:r>
              <a:t>Texte niveau 1</a:t>
            </a:r>
          </a:p>
          <a:p>
            <a:pPr lvl="1"/>
            <a:r>
              <a:t>Texte niveau 2</a:t>
            </a:r>
          </a:p>
          <a:p>
            <a:pPr lvl="2"/>
            <a:r>
              <a:t>Texte niveau 3</a:t>
            </a:r>
          </a:p>
          <a:p>
            <a:pPr lvl="3"/>
            <a:r>
              <a:t>Texte niveau 4</a:t>
            </a:r>
          </a:p>
          <a:p>
            <a:pPr lvl="4"/>
            <a:r>
              <a:t>Texte niveau 5</a:t>
            </a:r>
          </a:p>
        </p:txBody>
      </p:sp>
      <p:sp>
        <p:nvSpPr>
          <p:cNvPr id="156" name="Text Placeholder 4"/>
          <p:cNvSpPr>
            <a:spLocks noGrp="1"/>
          </p:cNvSpPr>
          <p:nvPr>
            <p:ph type="body" sz="quarter" idx="21"/>
          </p:nvPr>
        </p:nvSpPr>
        <p:spPr>
          <a:xfrm>
            <a:off x="16642398" y="8541082"/>
            <a:ext cx="14477511" cy="3557992"/>
          </a:xfrm>
          <a:prstGeom prst="rect">
            <a:avLst/>
          </a:prstGeom>
          <a:ln w="12700"/>
        </p:spPr>
        <p:txBody>
          <a:bodyPr lIns="45704" tIns="45704" rIns="45704" bIns="45704" anchor="b"/>
          <a:lstStyle/>
          <a:p>
            <a:pPr marL="0" indent="0" defTabSz="457047">
              <a:spcBef>
                <a:spcPts val="500"/>
              </a:spcBef>
              <a:buSzTx/>
              <a:buFontTx/>
              <a:buNone/>
              <a:defRPr sz="2200">
                <a:latin typeface="Open Sans Bold"/>
                <a:ea typeface="Open Sans Bold"/>
                <a:cs typeface="Open Sans Bold"/>
                <a:sym typeface="Open Sans Bold"/>
              </a:defRPr>
            </a:pPr>
            <a:endParaRPr/>
          </a:p>
        </p:txBody>
      </p:sp>
      <p:sp>
        <p:nvSpPr>
          <p:cNvPr id="157"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164" name="Texte du titre"/>
          <p:cNvSpPr txBox="1">
            <a:spLocks noGrp="1"/>
          </p:cNvSpPr>
          <p:nvPr>
            <p:ph type="title"/>
          </p:nvPr>
        </p:nvSpPr>
        <p:spPr>
          <a:xfrm>
            <a:off x="1642913" y="1528254"/>
            <a:ext cx="29476996" cy="6358996"/>
          </a:xfrm>
          <a:prstGeom prst="rect">
            <a:avLst/>
          </a:prstGeom>
        </p:spPr>
        <p:txBody>
          <a:bodyPr lIns="45704" tIns="45704" rIns="45704" bIns="45704"/>
          <a:lstStyle>
            <a:lvl1pPr defTabSz="457047">
              <a:defRPr sz="4200"/>
            </a:lvl1pPr>
          </a:lstStyle>
          <a:p>
            <a:r>
              <a:t>Texte du titre</a:t>
            </a:r>
          </a:p>
        </p:txBody>
      </p:sp>
      <p:sp>
        <p:nvSpPr>
          <p:cNvPr id="165"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72"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Texte du titre"/>
          <p:cNvSpPr txBox="1">
            <a:spLocks noGrp="1"/>
          </p:cNvSpPr>
          <p:nvPr>
            <p:ph type="title"/>
          </p:nvPr>
        </p:nvSpPr>
        <p:spPr>
          <a:prstGeom prst="rect">
            <a:avLst/>
          </a:prstGeom>
        </p:spPr>
        <p:txBody>
          <a:bodyPr/>
          <a:lstStyle/>
          <a:p>
            <a:r>
              <a:t>Texte du titre</a:t>
            </a:r>
          </a:p>
        </p:txBody>
      </p:sp>
      <p:sp>
        <p:nvSpPr>
          <p:cNvPr id="21" name="Texte niveau 1…"/>
          <p:cNvSpPr txBox="1">
            <a:spLocks noGrp="1"/>
          </p:cNvSpPr>
          <p:nvPr>
            <p:ph type="body" idx="1"/>
          </p:nvPr>
        </p:nvSpPr>
        <p:spPr>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22"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179" name="Texte du titre"/>
          <p:cNvSpPr txBox="1">
            <a:spLocks noGrp="1"/>
          </p:cNvSpPr>
          <p:nvPr>
            <p:ph type="title"/>
          </p:nvPr>
        </p:nvSpPr>
        <p:spPr>
          <a:xfrm>
            <a:off x="1642913" y="1518733"/>
            <a:ext cx="10774671" cy="6465324"/>
          </a:xfrm>
          <a:prstGeom prst="rect">
            <a:avLst/>
          </a:prstGeom>
        </p:spPr>
        <p:txBody>
          <a:bodyPr lIns="45704" tIns="45704" rIns="45704" bIns="45704" anchor="b"/>
          <a:lstStyle>
            <a:lvl1pPr algn="l" defTabSz="457047">
              <a:defRPr sz="1800">
                <a:latin typeface="Open Sans Bold"/>
                <a:ea typeface="Open Sans Bold"/>
                <a:cs typeface="Open Sans Bold"/>
                <a:sym typeface="Open Sans Bold"/>
              </a:defRPr>
            </a:lvl1pPr>
          </a:lstStyle>
          <a:p>
            <a:r>
              <a:t>Texte du titre</a:t>
            </a:r>
          </a:p>
        </p:txBody>
      </p:sp>
      <p:sp>
        <p:nvSpPr>
          <p:cNvPr id="180" name="Texte niveau 1…"/>
          <p:cNvSpPr txBox="1">
            <a:spLocks noGrp="1"/>
          </p:cNvSpPr>
          <p:nvPr>
            <p:ph type="body" idx="1"/>
          </p:nvPr>
        </p:nvSpPr>
        <p:spPr>
          <a:xfrm>
            <a:off x="12811050" y="1518732"/>
            <a:ext cx="18308859" cy="32563074"/>
          </a:xfrm>
          <a:prstGeom prst="rect">
            <a:avLst/>
          </a:prstGeom>
        </p:spPr>
        <p:txBody>
          <a:bodyPr lIns="45704" tIns="45704" rIns="45704" bIns="45704"/>
          <a:lstStyle>
            <a:lvl1pPr marL="321468" indent="-321468" defTabSz="457047">
              <a:spcBef>
                <a:spcPts val="700"/>
              </a:spcBef>
              <a:defRPr sz="3000"/>
            </a:lvl1pPr>
            <a:lvl2pPr marL="763360" indent="-306160" defTabSz="457047">
              <a:spcBef>
                <a:spcPts val="700"/>
              </a:spcBef>
              <a:defRPr sz="3000"/>
            </a:lvl2pPr>
            <a:lvl3pPr marL="1200150" indent="-285750" defTabSz="457047">
              <a:spcBef>
                <a:spcPts val="700"/>
              </a:spcBef>
              <a:defRPr sz="3000"/>
            </a:lvl3pPr>
            <a:lvl4pPr marL="1714500" indent="-342900" defTabSz="457047">
              <a:spcBef>
                <a:spcPts val="700"/>
              </a:spcBef>
              <a:defRPr sz="3000"/>
            </a:lvl4pPr>
            <a:lvl5pPr marL="2171700" indent="-342900" defTabSz="457047">
              <a:spcBef>
                <a:spcPts val="700"/>
              </a:spcBef>
              <a:defRPr sz="3000"/>
            </a:lvl5pPr>
          </a:lstStyle>
          <a:p>
            <a:r>
              <a:t>Texte niveau 1</a:t>
            </a:r>
          </a:p>
          <a:p>
            <a:pPr lvl="1"/>
            <a:r>
              <a:t>Texte niveau 2</a:t>
            </a:r>
          </a:p>
          <a:p>
            <a:pPr lvl="2"/>
            <a:r>
              <a:t>Texte niveau 3</a:t>
            </a:r>
          </a:p>
          <a:p>
            <a:pPr lvl="3"/>
            <a:r>
              <a:t>Texte niveau 4</a:t>
            </a:r>
          </a:p>
          <a:p>
            <a:pPr lvl="4"/>
            <a:r>
              <a:t>Texte niveau 5</a:t>
            </a:r>
          </a:p>
        </p:txBody>
      </p:sp>
      <p:sp>
        <p:nvSpPr>
          <p:cNvPr id="181" name="Text Placeholder 3"/>
          <p:cNvSpPr>
            <a:spLocks noGrp="1"/>
          </p:cNvSpPr>
          <p:nvPr>
            <p:ph type="body" sz="half" idx="21"/>
          </p:nvPr>
        </p:nvSpPr>
        <p:spPr>
          <a:xfrm>
            <a:off x="1642913" y="7984056"/>
            <a:ext cx="10774671" cy="26097750"/>
          </a:xfrm>
          <a:prstGeom prst="rect">
            <a:avLst/>
          </a:prstGeom>
          <a:ln w="12700"/>
        </p:spPr>
        <p:txBody>
          <a:bodyPr lIns="45704" tIns="45704" rIns="45704" bIns="45704"/>
          <a:lstStyle/>
          <a:p>
            <a:pPr marL="0" indent="0" defTabSz="457047">
              <a:spcBef>
                <a:spcPts val="300"/>
              </a:spcBef>
              <a:buSzTx/>
              <a:buFontTx/>
              <a:buNone/>
              <a:defRPr sz="1200"/>
            </a:pPr>
            <a:endParaRPr/>
          </a:p>
        </p:txBody>
      </p:sp>
      <p:sp>
        <p:nvSpPr>
          <p:cNvPr id="182"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189" name="Texte du titre"/>
          <p:cNvSpPr txBox="1">
            <a:spLocks noGrp="1"/>
          </p:cNvSpPr>
          <p:nvPr>
            <p:ph type="title"/>
          </p:nvPr>
        </p:nvSpPr>
        <p:spPr>
          <a:xfrm>
            <a:off x="6425473" y="26707148"/>
            <a:ext cx="19650890" cy="3153313"/>
          </a:xfrm>
          <a:prstGeom prst="rect">
            <a:avLst/>
          </a:prstGeom>
        </p:spPr>
        <p:txBody>
          <a:bodyPr lIns="45704" tIns="45704" rIns="45704" bIns="45704" anchor="b"/>
          <a:lstStyle>
            <a:lvl1pPr algn="l" defTabSz="457047">
              <a:defRPr sz="1800">
                <a:latin typeface="Open Sans Bold"/>
                <a:ea typeface="Open Sans Bold"/>
                <a:cs typeface="Open Sans Bold"/>
                <a:sym typeface="Open Sans Bold"/>
              </a:defRPr>
            </a:lvl1pPr>
          </a:lstStyle>
          <a:p>
            <a:r>
              <a:t>Texte du titre</a:t>
            </a:r>
          </a:p>
        </p:txBody>
      </p:sp>
      <p:sp>
        <p:nvSpPr>
          <p:cNvPr id="190" name="Picture Placeholder 2"/>
          <p:cNvSpPr>
            <a:spLocks noGrp="1"/>
          </p:cNvSpPr>
          <p:nvPr>
            <p:ph type="pic" sz="half" idx="21"/>
          </p:nvPr>
        </p:nvSpPr>
        <p:spPr>
          <a:xfrm>
            <a:off x="6425473" y="3408815"/>
            <a:ext cx="19650890" cy="22892068"/>
          </a:xfrm>
          <a:prstGeom prst="rect">
            <a:avLst/>
          </a:prstGeom>
          <a:ln w="12700"/>
        </p:spPr>
        <p:txBody>
          <a:bodyPr lIns="91439" tIns="45719" rIns="91439" bIns="45719">
            <a:noAutofit/>
          </a:bodyPr>
          <a:lstStyle/>
          <a:p>
            <a:endParaRPr/>
          </a:p>
        </p:txBody>
      </p:sp>
      <p:sp>
        <p:nvSpPr>
          <p:cNvPr id="191" name="Texte niveau 1…"/>
          <p:cNvSpPr txBox="1">
            <a:spLocks noGrp="1"/>
          </p:cNvSpPr>
          <p:nvPr>
            <p:ph type="body" sz="quarter" idx="1"/>
          </p:nvPr>
        </p:nvSpPr>
        <p:spPr>
          <a:xfrm>
            <a:off x="6425473" y="29860459"/>
            <a:ext cx="19650890" cy="4478435"/>
          </a:xfrm>
          <a:prstGeom prst="rect">
            <a:avLst/>
          </a:prstGeom>
        </p:spPr>
        <p:txBody>
          <a:bodyPr lIns="45704" tIns="45704" rIns="45704" bIns="45704"/>
          <a:lstStyle>
            <a:lvl1pPr marL="0" indent="0" defTabSz="457047">
              <a:spcBef>
                <a:spcPts val="300"/>
              </a:spcBef>
              <a:buSzTx/>
              <a:buFontTx/>
              <a:buNone/>
              <a:defRPr sz="1200"/>
            </a:lvl1pPr>
            <a:lvl2pPr marL="0" indent="457200" defTabSz="457047">
              <a:spcBef>
                <a:spcPts val="300"/>
              </a:spcBef>
              <a:buSzTx/>
              <a:buFontTx/>
              <a:buNone/>
              <a:defRPr sz="1200"/>
            </a:lvl2pPr>
            <a:lvl3pPr marL="0" indent="914400" defTabSz="457047">
              <a:spcBef>
                <a:spcPts val="300"/>
              </a:spcBef>
              <a:buSzTx/>
              <a:buFontTx/>
              <a:buNone/>
              <a:defRPr sz="1200"/>
            </a:lvl3pPr>
            <a:lvl4pPr marL="0" indent="1371600" defTabSz="457047">
              <a:spcBef>
                <a:spcPts val="300"/>
              </a:spcBef>
              <a:buSzTx/>
              <a:buFontTx/>
              <a:buNone/>
              <a:defRPr sz="1200"/>
            </a:lvl4pPr>
            <a:lvl5pPr marL="0" indent="1828800" defTabSz="457047">
              <a:spcBef>
                <a:spcPts val="300"/>
              </a:spcBef>
              <a:buSzTx/>
              <a:buFontTx/>
              <a:buNone/>
              <a:defRPr sz="1200"/>
            </a:lvl5pPr>
          </a:lstStyle>
          <a:p>
            <a:r>
              <a:t>Texte niveau 1</a:t>
            </a:r>
          </a:p>
          <a:p>
            <a:pPr lvl="1"/>
            <a:r>
              <a:t>Texte niveau 2</a:t>
            </a:r>
          </a:p>
          <a:p>
            <a:pPr lvl="2"/>
            <a:r>
              <a:t>Texte niveau 3</a:t>
            </a:r>
          </a:p>
          <a:p>
            <a:pPr lvl="3"/>
            <a:r>
              <a:t>Texte niveau 4</a:t>
            </a:r>
          </a:p>
          <a:p>
            <a:pPr lvl="4"/>
            <a:r>
              <a:t>Texte niveau 5</a:t>
            </a:r>
          </a:p>
        </p:txBody>
      </p:sp>
      <p:sp>
        <p:nvSpPr>
          <p:cNvPr id="192"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99" name="Texte du titre"/>
          <p:cNvSpPr txBox="1">
            <a:spLocks noGrp="1"/>
          </p:cNvSpPr>
          <p:nvPr>
            <p:ph type="title"/>
          </p:nvPr>
        </p:nvSpPr>
        <p:spPr>
          <a:xfrm>
            <a:off x="1642913" y="1528254"/>
            <a:ext cx="29476996" cy="6358996"/>
          </a:xfrm>
          <a:prstGeom prst="rect">
            <a:avLst/>
          </a:prstGeom>
        </p:spPr>
        <p:txBody>
          <a:bodyPr lIns="45704" tIns="45704" rIns="45704" bIns="45704"/>
          <a:lstStyle>
            <a:lvl1pPr defTabSz="457047">
              <a:defRPr sz="4200"/>
            </a:lvl1pPr>
          </a:lstStyle>
          <a:p>
            <a:r>
              <a:t>Texte du titre</a:t>
            </a:r>
          </a:p>
        </p:txBody>
      </p:sp>
      <p:sp>
        <p:nvSpPr>
          <p:cNvPr id="200" name="Texte niveau 1…"/>
          <p:cNvSpPr txBox="1">
            <a:spLocks noGrp="1"/>
          </p:cNvSpPr>
          <p:nvPr>
            <p:ph type="body" idx="1"/>
          </p:nvPr>
        </p:nvSpPr>
        <p:spPr>
          <a:xfrm>
            <a:off x="1642913" y="8902911"/>
            <a:ext cx="29476996" cy="25178895"/>
          </a:xfrm>
          <a:prstGeom prst="rect">
            <a:avLst/>
          </a:prstGeom>
        </p:spPr>
        <p:txBody>
          <a:bodyPr lIns="45704" tIns="45704" rIns="45704" bIns="45704"/>
          <a:lstStyle>
            <a:lvl1pPr marL="321468" indent="-321468" defTabSz="457047">
              <a:spcBef>
                <a:spcPts val="700"/>
              </a:spcBef>
              <a:defRPr sz="3000"/>
            </a:lvl1pPr>
            <a:lvl2pPr marL="763360" indent="-306160" defTabSz="457047">
              <a:spcBef>
                <a:spcPts val="700"/>
              </a:spcBef>
              <a:defRPr sz="3000"/>
            </a:lvl2pPr>
            <a:lvl3pPr marL="1200150" indent="-285750" defTabSz="457047">
              <a:spcBef>
                <a:spcPts val="700"/>
              </a:spcBef>
              <a:defRPr sz="3000"/>
            </a:lvl3pPr>
            <a:lvl4pPr marL="1714500" indent="-342900" defTabSz="457047">
              <a:spcBef>
                <a:spcPts val="700"/>
              </a:spcBef>
              <a:defRPr sz="3000"/>
            </a:lvl4pPr>
            <a:lvl5pPr marL="2171700" indent="-342900" defTabSz="457047">
              <a:spcBef>
                <a:spcPts val="700"/>
              </a:spcBef>
              <a:defRPr sz="3000"/>
            </a:lvl5pPr>
          </a:lstStyle>
          <a:p>
            <a:r>
              <a:t>Texte niveau 1</a:t>
            </a:r>
          </a:p>
          <a:p>
            <a:pPr lvl="1"/>
            <a:r>
              <a:t>Texte niveau 2</a:t>
            </a:r>
          </a:p>
          <a:p>
            <a:pPr lvl="2"/>
            <a:r>
              <a:t>Texte niveau 3</a:t>
            </a:r>
          </a:p>
          <a:p>
            <a:pPr lvl="3"/>
            <a:r>
              <a:t>Texte niveau 4</a:t>
            </a:r>
          </a:p>
          <a:p>
            <a:pPr lvl="4"/>
            <a:r>
              <a:t>Texte niveau 5</a:t>
            </a:r>
          </a:p>
        </p:txBody>
      </p:sp>
      <p:sp>
        <p:nvSpPr>
          <p:cNvPr id="201"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208" name="Texte du titre"/>
          <p:cNvSpPr txBox="1">
            <a:spLocks noGrp="1"/>
          </p:cNvSpPr>
          <p:nvPr>
            <p:ph type="title"/>
          </p:nvPr>
        </p:nvSpPr>
        <p:spPr>
          <a:xfrm>
            <a:off x="23751322" y="1528255"/>
            <a:ext cx="7368588" cy="32553552"/>
          </a:xfrm>
          <a:prstGeom prst="rect">
            <a:avLst/>
          </a:prstGeom>
        </p:spPr>
        <p:txBody>
          <a:bodyPr lIns="45704" tIns="45704" rIns="45704" bIns="45704"/>
          <a:lstStyle>
            <a:lvl1pPr defTabSz="457047">
              <a:defRPr sz="4200"/>
            </a:lvl1pPr>
          </a:lstStyle>
          <a:p>
            <a:r>
              <a:t>Texte du titre</a:t>
            </a:r>
          </a:p>
        </p:txBody>
      </p:sp>
      <p:sp>
        <p:nvSpPr>
          <p:cNvPr id="209" name="Texte niveau 1…"/>
          <p:cNvSpPr txBox="1">
            <a:spLocks noGrp="1"/>
          </p:cNvSpPr>
          <p:nvPr>
            <p:ph type="body" idx="1"/>
          </p:nvPr>
        </p:nvSpPr>
        <p:spPr>
          <a:xfrm>
            <a:off x="1642913" y="1528255"/>
            <a:ext cx="21981228" cy="32553552"/>
          </a:xfrm>
          <a:prstGeom prst="rect">
            <a:avLst/>
          </a:prstGeom>
        </p:spPr>
        <p:txBody>
          <a:bodyPr lIns="45704" tIns="45704" rIns="45704" bIns="45704"/>
          <a:lstStyle>
            <a:lvl1pPr marL="321468" indent="-321468" defTabSz="457047">
              <a:spcBef>
                <a:spcPts val="700"/>
              </a:spcBef>
              <a:defRPr sz="3000"/>
            </a:lvl1pPr>
            <a:lvl2pPr marL="763360" indent="-306160" defTabSz="457047">
              <a:spcBef>
                <a:spcPts val="700"/>
              </a:spcBef>
              <a:defRPr sz="3000"/>
            </a:lvl2pPr>
            <a:lvl3pPr marL="1200150" indent="-285750" defTabSz="457047">
              <a:spcBef>
                <a:spcPts val="700"/>
              </a:spcBef>
              <a:defRPr sz="3000"/>
            </a:lvl3pPr>
            <a:lvl4pPr marL="1714500" indent="-342900" defTabSz="457047">
              <a:spcBef>
                <a:spcPts val="700"/>
              </a:spcBef>
              <a:defRPr sz="3000"/>
            </a:lvl4pPr>
            <a:lvl5pPr marL="2171700" indent="-342900" defTabSz="457047">
              <a:spcBef>
                <a:spcPts val="700"/>
              </a:spcBef>
              <a:defRPr sz="3000"/>
            </a:lvl5pPr>
          </a:lstStyle>
          <a:p>
            <a:r>
              <a:t>Texte niveau 1</a:t>
            </a:r>
          </a:p>
          <a:p>
            <a:pPr lvl="1"/>
            <a:r>
              <a:t>Texte niveau 2</a:t>
            </a:r>
          </a:p>
          <a:p>
            <a:pPr lvl="2"/>
            <a:r>
              <a:t>Texte niveau 3</a:t>
            </a:r>
          </a:p>
          <a:p>
            <a:pPr lvl="3"/>
            <a:r>
              <a:t>Texte niveau 4</a:t>
            </a:r>
          </a:p>
          <a:p>
            <a:pPr lvl="4"/>
            <a:r>
              <a:t>Texte niveau 5</a:t>
            </a:r>
          </a:p>
        </p:txBody>
      </p:sp>
      <p:sp>
        <p:nvSpPr>
          <p:cNvPr id="210" name="Numéro de diapositive"/>
          <p:cNvSpPr txBox="1">
            <a:spLocks noGrp="1"/>
          </p:cNvSpPr>
          <p:nvPr>
            <p:ph type="sldNum" sz="quarter" idx="2"/>
          </p:nvPr>
        </p:nvSpPr>
        <p:spPr>
          <a:xfrm>
            <a:off x="30860409" y="36249896"/>
            <a:ext cx="259500" cy="256511"/>
          </a:xfrm>
          <a:prstGeom prst="rect">
            <a:avLst/>
          </a:prstGeom>
        </p:spPr>
        <p:txBody>
          <a:bodyPr lIns="45704" tIns="45704" rIns="45704" bIns="45704"/>
          <a:lstStyle>
            <a:lvl1pPr>
              <a:defRPr sz="1100"/>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Texte du titre"/>
          <p:cNvSpPr txBox="1">
            <a:spLocks noGrp="1"/>
          </p:cNvSpPr>
          <p:nvPr>
            <p:ph type="title"/>
          </p:nvPr>
        </p:nvSpPr>
        <p:spPr>
          <a:xfrm>
            <a:off x="2592626" y="24517463"/>
            <a:ext cx="27839136" cy="7577804"/>
          </a:xfrm>
          <a:prstGeom prst="rect">
            <a:avLst/>
          </a:prstGeom>
        </p:spPr>
        <p:txBody>
          <a:bodyPr anchor="t"/>
          <a:lstStyle>
            <a:lvl1pPr algn="l">
              <a:defRPr sz="19200" cap="all">
                <a:latin typeface="Open Sans Bold"/>
                <a:ea typeface="Open Sans Bold"/>
                <a:cs typeface="Open Sans Bold"/>
                <a:sym typeface="Open Sans Bold"/>
              </a:defRPr>
            </a:lvl1pPr>
          </a:lstStyle>
          <a:p>
            <a:r>
              <a:t>Texte du titre</a:t>
            </a:r>
          </a:p>
        </p:txBody>
      </p:sp>
      <p:sp>
        <p:nvSpPr>
          <p:cNvPr id="30" name="Texte niveau 1…"/>
          <p:cNvSpPr txBox="1">
            <a:spLocks noGrp="1"/>
          </p:cNvSpPr>
          <p:nvPr>
            <p:ph type="body" sz="quarter" idx="1"/>
          </p:nvPr>
        </p:nvSpPr>
        <p:spPr>
          <a:xfrm>
            <a:off x="2592626" y="16171285"/>
            <a:ext cx="27839136" cy="8346180"/>
          </a:xfrm>
          <a:prstGeom prst="rect">
            <a:avLst/>
          </a:prstGeom>
        </p:spPr>
        <p:txBody>
          <a:bodyPr anchor="b"/>
          <a:lstStyle>
            <a:lvl1pPr marL="0" indent="0">
              <a:spcBef>
                <a:spcPts val="2300"/>
              </a:spcBef>
              <a:buSzTx/>
              <a:buFontTx/>
              <a:buNone/>
              <a:defRPr sz="9600">
                <a:solidFill>
                  <a:srgbClr val="888888"/>
                </a:solidFill>
              </a:defRPr>
            </a:lvl1pPr>
            <a:lvl2pPr marL="0" indent="2211751">
              <a:spcBef>
                <a:spcPts val="2300"/>
              </a:spcBef>
              <a:buSzTx/>
              <a:buFontTx/>
              <a:buNone/>
              <a:defRPr sz="9600">
                <a:solidFill>
                  <a:srgbClr val="888888"/>
                </a:solidFill>
              </a:defRPr>
            </a:lvl2pPr>
            <a:lvl3pPr marL="0" indent="4423500">
              <a:spcBef>
                <a:spcPts val="2300"/>
              </a:spcBef>
              <a:buSzTx/>
              <a:buFontTx/>
              <a:buNone/>
              <a:defRPr sz="9600">
                <a:solidFill>
                  <a:srgbClr val="888888"/>
                </a:solidFill>
              </a:defRPr>
            </a:lvl3pPr>
            <a:lvl4pPr marL="0" indent="6635252">
              <a:spcBef>
                <a:spcPts val="2300"/>
              </a:spcBef>
              <a:buSzTx/>
              <a:buFontTx/>
              <a:buNone/>
              <a:defRPr sz="9600">
                <a:solidFill>
                  <a:srgbClr val="888888"/>
                </a:solidFill>
              </a:defRPr>
            </a:lvl4pPr>
            <a:lvl5pPr marL="0" indent="8847002">
              <a:spcBef>
                <a:spcPts val="2300"/>
              </a:spcBef>
              <a:buSzTx/>
              <a:buFontTx/>
              <a:buNone/>
              <a:defRPr sz="9600">
                <a:solidFill>
                  <a:srgbClr val="888888"/>
                </a:solidFill>
              </a:defRPr>
            </a:lvl5pPr>
          </a:lstStyle>
          <a:p>
            <a:r>
              <a:t>Texte niveau 1</a:t>
            </a:r>
          </a:p>
          <a:p>
            <a:pPr lvl="1"/>
            <a:r>
              <a:t>Texte niveau 2</a:t>
            </a:r>
          </a:p>
          <a:p>
            <a:pPr lvl="2"/>
            <a:r>
              <a:t>Texte niveau 3</a:t>
            </a:r>
          </a:p>
          <a:p>
            <a:pPr lvl="3"/>
            <a:r>
              <a:t>Texte niveau 4</a:t>
            </a:r>
          </a:p>
          <a:p>
            <a:pPr lvl="4"/>
            <a:r>
              <a:t>Texte niveau 5</a:t>
            </a:r>
          </a:p>
        </p:txBody>
      </p:sp>
      <p:sp>
        <p:nvSpPr>
          <p:cNvPr id="31"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Texte du titre"/>
          <p:cNvSpPr txBox="1">
            <a:spLocks noGrp="1"/>
          </p:cNvSpPr>
          <p:nvPr>
            <p:ph type="title"/>
          </p:nvPr>
        </p:nvSpPr>
        <p:spPr>
          <a:prstGeom prst="rect">
            <a:avLst/>
          </a:prstGeom>
        </p:spPr>
        <p:txBody>
          <a:bodyPr/>
          <a:lstStyle/>
          <a:p>
            <a:r>
              <a:t>Texte du titre</a:t>
            </a:r>
          </a:p>
        </p:txBody>
      </p:sp>
      <p:sp>
        <p:nvSpPr>
          <p:cNvPr id="39" name="Texte niveau 1…"/>
          <p:cNvSpPr txBox="1">
            <a:spLocks noGrp="1"/>
          </p:cNvSpPr>
          <p:nvPr>
            <p:ph type="body" idx="1"/>
          </p:nvPr>
        </p:nvSpPr>
        <p:spPr>
          <a:xfrm>
            <a:off x="7033466" y="49547180"/>
            <a:ext cx="62984906" cy="140127534"/>
          </a:xfrm>
          <a:prstGeom prst="rect">
            <a:avLst/>
          </a:prstGeom>
        </p:spPr>
        <p:txBody>
          <a:bodyPr/>
          <a:lstStyle>
            <a:lvl1pPr marL="1646525" indent="-1646525">
              <a:spcBef>
                <a:spcPts val="3200"/>
              </a:spcBef>
              <a:defRPr sz="13400"/>
            </a:lvl1pPr>
            <a:lvl2pPr marL="3808596" indent="-1596845">
              <a:spcBef>
                <a:spcPts val="3200"/>
              </a:spcBef>
              <a:defRPr sz="13400"/>
            </a:lvl2pPr>
            <a:lvl3pPr marL="5951205" indent="-1527703">
              <a:spcBef>
                <a:spcPts val="3200"/>
              </a:spcBef>
              <a:defRPr sz="13400"/>
            </a:lvl3pPr>
            <a:lvl4pPr marL="8338554" indent="-1703301">
              <a:spcBef>
                <a:spcPts val="3200"/>
              </a:spcBef>
              <a:defRPr sz="13400"/>
            </a:lvl4pPr>
            <a:lvl5pPr marL="10550304" indent="-1703302">
              <a:spcBef>
                <a:spcPts val="3200"/>
              </a:spcBef>
              <a:defRPr sz="13400"/>
            </a:lvl5pPr>
          </a:lstStyle>
          <a:p>
            <a:r>
              <a:t>Texte niveau 1</a:t>
            </a:r>
          </a:p>
          <a:p>
            <a:pPr lvl="1"/>
            <a:r>
              <a:t>Texte niveau 2</a:t>
            </a:r>
          </a:p>
          <a:p>
            <a:pPr lvl="2"/>
            <a:r>
              <a:t>Texte niveau 3</a:t>
            </a:r>
          </a:p>
          <a:p>
            <a:pPr lvl="3"/>
            <a:r>
              <a:t>Texte niveau 4</a:t>
            </a:r>
          </a:p>
          <a:p>
            <a:pPr lvl="4"/>
            <a:r>
              <a:t>Texte niveau 5</a:t>
            </a:r>
          </a:p>
        </p:txBody>
      </p:sp>
      <p:sp>
        <p:nvSpPr>
          <p:cNvPr id="40"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Texte du titre"/>
          <p:cNvSpPr txBox="1">
            <a:spLocks noGrp="1"/>
          </p:cNvSpPr>
          <p:nvPr>
            <p:ph type="title"/>
          </p:nvPr>
        </p:nvSpPr>
        <p:spPr>
          <a:prstGeom prst="rect">
            <a:avLst/>
          </a:prstGeom>
        </p:spPr>
        <p:txBody>
          <a:bodyPr/>
          <a:lstStyle/>
          <a:p>
            <a:r>
              <a:t>Texte du titre</a:t>
            </a:r>
          </a:p>
        </p:txBody>
      </p:sp>
      <p:sp>
        <p:nvSpPr>
          <p:cNvPr id="48" name="Texte niveau 1…"/>
          <p:cNvSpPr txBox="1">
            <a:spLocks noGrp="1"/>
          </p:cNvSpPr>
          <p:nvPr>
            <p:ph type="body" sz="quarter" idx="1"/>
          </p:nvPr>
        </p:nvSpPr>
        <p:spPr>
          <a:xfrm>
            <a:off x="1643046" y="8540488"/>
            <a:ext cx="14471121" cy="3559269"/>
          </a:xfrm>
          <a:prstGeom prst="rect">
            <a:avLst/>
          </a:prstGeom>
        </p:spPr>
        <p:txBody>
          <a:bodyPr anchor="b"/>
          <a:lstStyle>
            <a:lvl1pPr marL="0" indent="0">
              <a:spcBef>
                <a:spcPts val="2700"/>
              </a:spcBef>
              <a:buSzTx/>
              <a:buFontTx/>
              <a:buNone/>
              <a:defRPr sz="11400">
                <a:latin typeface="Open Sans Bold"/>
                <a:ea typeface="Open Sans Bold"/>
                <a:cs typeface="Open Sans Bold"/>
                <a:sym typeface="Open Sans Bold"/>
              </a:defRPr>
            </a:lvl1pPr>
            <a:lvl2pPr marL="0" indent="2211751">
              <a:spcBef>
                <a:spcPts val="2700"/>
              </a:spcBef>
              <a:buSzTx/>
              <a:buFontTx/>
              <a:buNone/>
              <a:defRPr sz="11400">
                <a:latin typeface="Open Sans Bold"/>
                <a:ea typeface="Open Sans Bold"/>
                <a:cs typeface="Open Sans Bold"/>
                <a:sym typeface="Open Sans Bold"/>
              </a:defRPr>
            </a:lvl2pPr>
            <a:lvl3pPr marL="0" indent="4423500">
              <a:spcBef>
                <a:spcPts val="2700"/>
              </a:spcBef>
              <a:buSzTx/>
              <a:buFontTx/>
              <a:buNone/>
              <a:defRPr sz="11400">
                <a:latin typeface="Open Sans Bold"/>
                <a:ea typeface="Open Sans Bold"/>
                <a:cs typeface="Open Sans Bold"/>
                <a:sym typeface="Open Sans Bold"/>
              </a:defRPr>
            </a:lvl3pPr>
            <a:lvl4pPr marL="0" indent="6635252">
              <a:spcBef>
                <a:spcPts val="2700"/>
              </a:spcBef>
              <a:buSzTx/>
              <a:buFontTx/>
              <a:buNone/>
              <a:defRPr sz="11400">
                <a:latin typeface="Open Sans Bold"/>
                <a:ea typeface="Open Sans Bold"/>
                <a:cs typeface="Open Sans Bold"/>
                <a:sym typeface="Open Sans Bold"/>
              </a:defRPr>
            </a:lvl4pPr>
            <a:lvl5pPr marL="0" indent="8847002">
              <a:spcBef>
                <a:spcPts val="2700"/>
              </a:spcBef>
              <a:buSzTx/>
              <a:buFontTx/>
              <a:buNone/>
              <a:defRPr sz="11400">
                <a:latin typeface="Open Sans Bold"/>
                <a:ea typeface="Open Sans Bold"/>
                <a:cs typeface="Open Sans Bold"/>
                <a:sym typeface="Open Sans Bold"/>
              </a:defRPr>
            </a:lvl5pPr>
          </a:lstStyle>
          <a:p>
            <a:r>
              <a:t>Texte niveau 1</a:t>
            </a:r>
          </a:p>
          <a:p>
            <a:pPr lvl="1"/>
            <a:r>
              <a:t>Texte niveau 2</a:t>
            </a:r>
          </a:p>
          <a:p>
            <a:pPr lvl="2"/>
            <a:r>
              <a:t>Texte niveau 3</a:t>
            </a:r>
          </a:p>
          <a:p>
            <a:pPr lvl="3"/>
            <a:r>
              <a:t>Texte niveau 4</a:t>
            </a:r>
          </a:p>
          <a:p>
            <a:pPr lvl="4"/>
            <a:r>
              <a:t>Texte niveau 5</a:t>
            </a:r>
          </a:p>
        </p:txBody>
      </p:sp>
      <p:sp>
        <p:nvSpPr>
          <p:cNvPr id="49" name="Text Placeholder 4"/>
          <p:cNvSpPr>
            <a:spLocks noGrp="1"/>
          </p:cNvSpPr>
          <p:nvPr>
            <p:ph type="body" sz="quarter" idx="21"/>
          </p:nvPr>
        </p:nvSpPr>
        <p:spPr>
          <a:xfrm>
            <a:off x="16642973" y="8540488"/>
            <a:ext cx="14476804" cy="3559268"/>
          </a:xfrm>
          <a:prstGeom prst="rect">
            <a:avLst/>
          </a:prstGeom>
        </p:spPr>
        <p:txBody>
          <a:bodyPr anchor="b"/>
          <a:lstStyle/>
          <a:p>
            <a:pPr marL="0" indent="0">
              <a:spcBef>
                <a:spcPts val="2700"/>
              </a:spcBef>
              <a:buSzTx/>
              <a:buFontTx/>
              <a:buNone/>
              <a:defRPr sz="11400">
                <a:latin typeface="Open Sans Bold"/>
                <a:ea typeface="Open Sans Bold"/>
                <a:cs typeface="Open Sans Bold"/>
                <a:sym typeface="Open Sans Bold"/>
              </a:defRPr>
            </a:pPr>
            <a:endParaRPr/>
          </a:p>
        </p:txBody>
      </p:sp>
      <p:sp>
        <p:nvSpPr>
          <p:cNvPr id="50"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Texte du titre"/>
          <p:cNvSpPr txBox="1">
            <a:spLocks noGrp="1"/>
          </p:cNvSpPr>
          <p:nvPr>
            <p:ph type="title"/>
          </p:nvPr>
        </p:nvSpPr>
        <p:spPr>
          <a:prstGeom prst="rect">
            <a:avLst/>
          </a:prstGeom>
        </p:spPr>
        <p:txBody>
          <a:bodyPr/>
          <a:lstStyle/>
          <a:p>
            <a:r>
              <a:t>Texte du titre</a:t>
            </a:r>
          </a:p>
        </p:txBody>
      </p:sp>
      <p:sp>
        <p:nvSpPr>
          <p:cNvPr id="58"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Texte du titre"/>
          <p:cNvSpPr txBox="1">
            <a:spLocks noGrp="1"/>
          </p:cNvSpPr>
          <p:nvPr>
            <p:ph type="title"/>
          </p:nvPr>
        </p:nvSpPr>
        <p:spPr>
          <a:xfrm>
            <a:off x="1643047" y="1519094"/>
            <a:ext cx="10775158" cy="6464979"/>
          </a:xfrm>
          <a:prstGeom prst="rect">
            <a:avLst/>
          </a:prstGeom>
        </p:spPr>
        <p:txBody>
          <a:bodyPr anchor="b"/>
          <a:lstStyle>
            <a:lvl1pPr algn="l">
              <a:defRPr sz="9600">
                <a:latin typeface="Open Sans Bold"/>
                <a:ea typeface="Open Sans Bold"/>
                <a:cs typeface="Open Sans Bold"/>
                <a:sym typeface="Open Sans Bold"/>
              </a:defRPr>
            </a:lvl1pPr>
          </a:lstStyle>
          <a:p>
            <a:r>
              <a:t>Texte du titre</a:t>
            </a:r>
          </a:p>
        </p:txBody>
      </p:sp>
      <p:sp>
        <p:nvSpPr>
          <p:cNvPr id="73" name="Texte niveau 1…"/>
          <p:cNvSpPr txBox="1">
            <a:spLocks noGrp="1"/>
          </p:cNvSpPr>
          <p:nvPr>
            <p:ph type="body" idx="1"/>
          </p:nvPr>
        </p:nvSpPr>
        <p:spPr>
          <a:xfrm>
            <a:off x="12810540" y="1519096"/>
            <a:ext cx="18309235" cy="32563362"/>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74" name="Text Placeholder 3"/>
          <p:cNvSpPr>
            <a:spLocks noGrp="1"/>
          </p:cNvSpPr>
          <p:nvPr>
            <p:ph type="body" sz="half" idx="21"/>
          </p:nvPr>
        </p:nvSpPr>
        <p:spPr>
          <a:xfrm>
            <a:off x="1643048" y="7984076"/>
            <a:ext cx="10775157" cy="26098383"/>
          </a:xfrm>
          <a:prstGeom prst="rect">
            <a:avLst/>
          </a:prstGeom>
        </p:spPr>
        <p:txBody>
          <a:bodyPr/>
          <a:lstStyle/>
          <a:p>
            <a:pPr marL="0" indent="0">
              <a:spcBef>
                <a:spcPts val="1600"/>
              </a:spcBef>
              <a:buSzTx/>
              <a:buFontTx/>
              <a:buNone/>
              <a:defRPr sz="6600"/>
            </a:pPr>
            <a:endParaRPr/>
          </a:p>
        </p:txBody>
      </p:sp>
      <p:sp>
        <p:nvSpPr>
          <p:cNvPr id="75"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Texte du titre"/>
          <p:cNvSpPr txBox="1">
            <a:spLocks noGrp="1"/>
          </p:cNvSpPr>
          <p:nvPr>
            <p:ph type="title"/>
          </p:nvPr>
        </p:nvSpPr>
        <p:spPr>
          <a:xfrm>
            <a:off x="6425055" y="26707783"/>
            <a:ext cx="19651153" cy="3153006"/>
          </a:xfrm>
          <a:prstGeom prst="rect">
            <a:avLst/>
          </a:prstGeom>
        </p:spPr>
        <p:txBody>
          <a:bodyPr anchor="b"/>
          <a:lstStyle>
            <a:lvl1pPr algn="l">
              <a:defRPr sz="9600">
                <a:latin typeface="Open Sans Bold"/>
                <a:ea typeface="Open Sans Bold"/>
                <a:cs typeface="Open Sans Bold"/>
                <a:sym typeface="Open Sans Bold"/>
              </a:defRPr>
            </a:lvl1pPr>
          </a:lstStyle>
          <a:p>
            <a:r>
              <a:t>Texte du titre</a:t>
            </a:r>
          </a:p>
        </p:txBody>
      </p:sp>
      <p:sp>
        <p:nvSpPr>
          <p:cNvPr id="83" name="Picture Placeholder 2"/>
          <p:cNvSpPr>
            <a:spLocks noGrp="1"/>
          </p:cNvSpPr>
          <p:nvPr>
            <p:ph type="pic" sz="half" idx="21"/>
          </p:nvPr>
        </p:nvSpPr>
        <p:spPr>
          <a:xfrm>
            <a:off x="6425055" y="3409129"/>
            <a:ext cx="19651153" cy="22892385"/>
          </a:xfrm>
          <a:prstGeom prst="rect">
            <a:avLst/>
          </a:prstGeom>
          <a:ln w="12700"/>
        </p:spPr>
        <p:txBody>
          <a:bodyPr lIns="91439" tIns="45719" rIns="91439" bIns="45719">
            <a:noAutofit/>
          </a:bodyPr>
          <a:lstStyle/>
          <a:p>
            <a:endParaRPr/>
          </a:p>
        </p:txBody>
      </p:sp>
      <p:sp>
        <p:nvSpPr>
          <p:cNvPr id="84" name="Texte niveau 1…"/>
          <p:cNvSpPr txBox="1">
            <a:spLocks noGrp="1"/>
          </p:cNvSpPr>
          <p:nvPr>
            <p:ph type="body" sz="quarter" idx="1"/>
          </p:nvPr>
        </p:nvSpPr>
        <p:spPr>
          <a:xfrm>
            <a:off x="6425055" y="29860788"/>
            <a:ext cx="19651153" cy="4477791"/>
          </a:xfrm>
          <a:prstGeom prst="rect">
            <a:avLst/>
          </a:prstGeom>
        </p:spPr>
        <p:txBody>
          <a:bodyPr/>
          <a:lstStyle>
            <a:lvl1pPr marL="0" indent="0">
              <a:spcBef>
                <a:spcPts val="1600"/>
              </a:spcBef>
              <a:buSzTx/>
              <a:buFontTx/>
              <a:buNone/>
              <a:defRPr sz="6600"/>
            </a:lvl1pPr>
            <a:lvl2pPr marL="0" indent="2211751">
              <a:spcBef>
                <a:spcPts val="1600"/>
              </a:spcBef>
              <a:buSzTx/>
              <a:buFontTx/>
              <a:buNone/>
              <a:defRPr sz="6600"/>
            </a:lvl2pPr>
            <a:lvl3pPr marL="0" indent="4423500">
              <a:spcBef>
                <a:spcPts val="1600"/>
              </a:spcBef>
              <a:buSzTx/>
              <a:buFontTx/>
              <a:buNone/>
              <a:defRPr sz="6600"/>
            </a:lvl3pPr>
            <a:lvl4pPr marL="0" indent="6635252">
              <a:spcBef>
                <a:spcPts val="1600"/>
              </a:spcBef>
              <a:buSzTx/>
              <a:buFontTx/>
              <a:buNone/>
              <a:defRPr sz="6600"/>
            </a:lvl4pPr>
            <a:lvl5pPr marL="0" indent="8847002">
              <a:spcBef>
                <a:spcPts val="1600"/>
              </a:spcBef>
              <a:buSzTx/>
              <a:buFontTx/>
              <a:buNone/>
              <a:defRPr sz="6600"/>
            </a:lvl5pPr>
          </a:lstStyle>
          <a:p>
            <a:r>
              <a:t>Texte niveau 1</a:t>
            </a:r>
          </a:p>
          <a:p>
            <a:pPr lvl="1"/>
            <a:r>
              <a:t>Texte niveau 2</a:t>
            </a:r>
          </a:p>
          <a:p>
            <a:pPr lvl="2"/>
            <a:r>
              <a:t>Texte niveau 3</a:t>
            </a:r>
          </a:p>
          <a:p>
            <a:pPr lvl="3"/>
            <a:r>
              <a:t>Texte niveau 4</a:t>
            </a:r>
          </a:p>
          <a:p>
            <a:pPr lvl="4"/>
            <a:r>
              <a:t>Texte niveau 5</a:t>
            </a:r>
          </a:p>
        </p:txBody>
      </p:sp>
      <p:sp>
        <p:nvSpPr>
          <p:cNvPr id="85" name="Numéro de diapositive"/>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e du titre"/>
          <p:cNvSpPr txBox="1">
            <a:spLocks noGrp="1"/>
          </p:cNvSpPr>
          <p:nvPr>
            <p:ph type="title"/>
          </p:nvPr>
        </p:nvSpPr>
        <p:spPr>
          <a:xfrm>
            <a:off x="1643045" y="1527929"/>
            <a:ext cx="29476732" cy="635899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21101" tIns="221101" rIns="221101" bIns="221101" anchor="ctr">
            <a:normAutofit/>
          </a:bodyPr>
          <a:lstStyle/>
          <a:p>
            <a:r>
              <a:t>Texte du titre</a:t>
            </a:r>
          </a:p>
        </p:txBody>
      </p:sp>
      <p:sp>
        <p:nvSpPr>
          <p:cNvPr id="3" name="Texte niveau 1…"/>
          <p:cNvSpPr txBox="1">
            <a:spLocks noGrp="1"/>
          </p:cNvSpPr>
          <p:nvPr>
            <p:ph type="body" idx="1"/>
          </p:nvPr>
        </p:nvSpPr>
        <p:spPr>
          <a:xfrm>
            <a:off x="1643045" y="8902597"/>
            <a:ext cx="29476732" cy="2517986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21101" tIns="221101" rIns="221101" bIns="221101">
            <a:normAutofit/>
          </a:bodyPr>
          <a:lstStyle/>
          <a:p>
            <a:r>
              <a:t>Texte niveau 1</a:t>
            </a:r>
          </a:p>
          <a:p>
            <a:pPr lvl="1"/>
            <a:r>
              <a:t>Texte niveau 2</a:t>
            </a:r>
          </a:p>
          <a:p>
            <a:pPr lvl="2"/>
            <a:r>
              <a:t>Texte niveau 3</a:t>
            </a:r>
          </a:p>
          <a:p>
            <a:pPr lvl="3"/>
            <a:r>
              <a:t>Texte niveau 4</a:t>
            </a:r>
          </a:p>
          <a:p>
            <a:pPr lvl="4"/>
            <a:r>
              <a:t>Texte niveau 5</a:t>
            </a:r>
          </a:p>
        </p:txBody>
      </p:sp>
      <p:sp>
        <p:nvSpPr>
          <p:cNvPr id="4" name="Numéro de diapositive"/>
          <p:cNvSpPr txBox="1">
            <a:spLocks noGrp="1"/>
          </p:cNvSpPr>
          <p:nvPr>
            <p:ph type="sldNum" sz="quarter" idx="2"/>
          </p:nvPr>
        </p:nvSpPr>
        <p:spPr>
          <a:xfrm>
            <a:off x="29873804" y="35732204"/>
            <a:ext cx="1245975" cy="1293104"/>
          </a:xfrm>
          <a:prstGeom prst="rect">
            <a:avLst/>
          </a:prstGeom>
          <a:ln w="3175">
            <a:miter lim="400000"/>
          </a:ln>
        </p:spPr>
        <p:txBody>
          <a:bodyPr wrap="none" lIns="221101" tIns="221101" rIns="221101" bIns="221101" anchor="ctr">
            <a:spAutoFit/>
          </a:bodyPr>
          <a:lstStyle>
            <a:lvl1pPr algn="r">
              <a:defRPr sz="5600">
                <a:solidFill>
                  <a:srgbClr val="888888"/>
                </a:solidFill>
                <a:latin typeface="+mj-lt"/>
                <a:ea typeface="+mj-ea"/>
                <a:cs typeface="+mj-cs"/>
                <a:sym typeface="Helvetica"/>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transition spd="med"/>
  <p:txStyles>
    <p:titleStyle>
      <a:lvl1pPr marL="0" marR="0" indent="0" algn="ctr" defTabSz="2211015" rtl="0" latinLnBrk="0">
        <a:lnSpc>
          <a:spcPct val="100000"/>
        </a:lnSpc>
        <a:spcBef>
          <a:spcPts val="0"/>
        </a:spcBef>
        <a:spcAft>
          <a:spcPts val="0"/>
        </a:spcAft>
        <a:buClrTx/>
        <a:buSzTx/>
        <a:buFontTx/>
        <a:buNone/>
        <a:tabLst/>
        <a:defRPr sz="21200" b="0" i="0" u="none" strike="noStrike" cap="none" spc="0" baseline="0">
          <a:solidFill>
            <a:srgbClr val="000000"/>
          </a:solidFill>
          <a:uFillTx/>
          <a:latin typeface="+mj-lt"/>
          <a:ea typeface="+mj-ea"/>
          <a:cs typeface="+mj-cs"/>
          <a:sym typeface="Helvetica"/>
        </a:defRPr>
      </a:lvl1pPr>
      <a:lvl2pPr marL="0" marR="0" indent="0" algn="ctr" defTabSz="2211015" rtl="0" latinLnBrk="0">
        <a:lnSpc>
          <a:spcPct val="100000"/>
        </a:lnSpc>
        <a:spcBef>
          <a:spcPts val="0"/>
        </a:spcBef>
        <a:spcAft>
          <a:spcPts val="0"/>
        </a:spcAft>
        <a:buClrTx/>
        <a:buSzTx/>
        <a:buFontTx/>
        <a:buNone/>
        <a:tabLst/>
        <a:defRPr sz="21200" b="0" i="0" u="none" strike="noStrike" cap="none" spc="0" baseline="0">
          <a:solidFill>
            <a:srgbClr val="000000"/>
          </a:solidFill>
          <a:uFillTx/>
          <a:latin typeface="+mj-lt"/>
          <a:ea typeface="+mj-ea"/>
          <a:cs typeface="+mj-cs"/>
          <a:sym typeface="Helvetica"/>
        </a:defRPr>
      </a:lvl2pPr>
      <a:lvl3pPr marL="0" marR="0" indent="0" algn="ctr" defTabSz="2211015" rtl="0" latinLnBrk="0">
        <a:lnSpc>
          <a:spcPct val="100000"/>
        </a:lnSpc>
        <a:spcBef>
          <a:spcPts val="0"/>
        </a:spcBef>
        <a:spcAft>
          <a:spcPts val="0"/>
        </a:spcAft>
        <a:buClrTx/>
        <a:buSzTx/>
        <a:buFontTx/>
        <a:buNone/>
        <a:tabLst/>
        <a:defRPr sz="21200" b="0" i="0" u="none" strike="noStrike" cap="none" spc="0" baseline="0">
          <a:solidFill>
            <a:srgbClr val="000000"/>
          </a:solidFill>
          <a:uFillTx/>
          <a:latin typeface="+mj-lt"/>
          <a:ea typeface="+mj-ea"/>
          <a:cs typeface="+mj-cs"/>
          <a:sym typeface="Helvetica"/>
        </a:defRPr>
      </a:lvl3pPr>
      <a:lvl4pPr marL="0" marR="0" indent="0" algn="ctr" defTabSz="2211015" rtl="0" latinLnBrk="0">
        <a:lnSpc>
          <a:spcPct val="100000"/>
        </a:lnSpc>
        <a:spcBef>
          <a:spcPts val="0"/>
        </a:spcBef>
        <a:spcAft>
          <a:spcPts val="0"/>
        </a:spcAft>
        <a:buClrTx/>
        <a:buSzTx/>
        <a:buFontTx/>
        <a:buNone/>
        <a:tabLst/>
        <a:defRPr sz="21200" b="0" i="0" u="none" strike="noStrike" cap="none" spc="0" baseline="0">
          <a:solidFill>
            <a:srgbClr val="000000"/>
          </a:solidFill>
          <a:uFillTx/>
          <a:latin typeface="+mj-lt"/>
          <a:ea typeface="+mj-ea"/>
          <a:cs typeface="+mj-cs"/>
          <a:sym typeface="Helvetica"/>
        </a:defRPr>
      </a:lvl4pPr>
      <a:lvl5pPr marL="0" marR="0" indent="0" algn="ctr" defTabSz="2211015" rtl="0" latinLnBrk="0">
        <a:lnSpc>
          <a:spcPct val="100000"/>
        </a:lnSpc>
        <a:spcBef>
          <a:spcPts val="0"/>
        </a:spcBef>
        <a:spcAft>
          <a:spcPts val="0"/>
        </a:spcAft>
        <a:buClrTx/>
        <a:buSzTx/>
        <a:buFontTx/>
        <a:buNone/>
        <a:tabLst/>
        <a:defRPr sz="21200" b="0" i="0" u="none" strike="noStrike" cap="none" spc="0" baseline="0">
          <a:solidFill>
            <a:srgbClr val="000000"/>
          </a:solidFill>
          <a:uFillTx/>
          <a:latin typeface="+mj-lt"/>
          <a:ea typeface="+mj-ea"/>
          <a:cs typeface="+mj-cs"/>
          <a:sym typeface="Helvetica"/>
        </a:defRPr>
      </a:lvl5pPr>
      <a:lvl6pPr marL="0" marR="0" indent="0" algn="ctr" defTabSz="2211015" rtl="0" latinLnBrk="0">
        <a:lnSpc>
          <a:spcPct val="100000"/>
        </a:lnSpc>
        <a:spcBef>
          <a:spcPts val="0"/>
        </a:spcBef>
        <a:spcAft>
          <a:spcPts val="0"/>
        </a:spcAft>
        <a:buClrTx/>
        <a:buSzTx/>
        <a:buFontTx/>
        <a:buNone/>
        <a:tabLst/>
        <a:defRPr sz="21200" b="0" i="0" u="none" strike="noStrike" cap="none" spc="0" baseline="0">
          <a:solidFill>
            <a:srgbClr val="000000"/>
          </a:solidFill>
          <a:uFillTx/>
          <a:latin typeface="+mj-lt"/>
          <a:ea typeface="+mj-ea"/>
          <a:cs typeface="+mj-cs"/>
          <a:sym typeface="Helvetica"/>
        </a:defRPr>
      </a:lvl6pPr>
      <a:lvl7pPr marL="0" marR="0" indent="0" algn="ctr" defTabSz="2211015" rtl="0" latinLnBrk="0">
        <a:lnSpc>
          <a:spcPct val="100000"/>
        </a:lnSpc>
        <a:spcBef>
          <a:spcPts val="0"/>
        </a:spcBef>
        <a:spcAft>
          <a:spcPts val="0"/>
        </a:spcAft>
        <a:buClrTx/>
        <a:buSzTx/>
        <a:buFontTx/>
        <a:buNone/>
        <a:tabLst/>
        <a:defRPr sz="21200" b="0" i="0" u="none" strike="noStrike" cap="none" spc="0" baseline="0">
          <a:solidFill>
            <a:srgbClr val="000000"/>
          </a:solidFill>
          <a:uFillTx/>
          <a:latin typeface="+mj-lt"/>
          <a:ea typeface="+mj-ea"/>
          <a:cs typeface="+mj-cs"/>
          <a:sym typeface="Helvetica"/>
        </a:defRPr>
      </a:lvl7pPr>
      <a:lvl8pPr marL="0" marR="0" indent="0" algn="ctr" defTabSz="2211015" rtl="0" latinLnBrk="0">
        <a:lnSpc>
          <a:spcPct val="100000"/>
        </a:lnSpc>
        <a:spcBef>
          <a:spcPts val="0"/>
        </a:spcBef>
        <a:spcAft>
          <a:spcPts val="0"/>
        </a:spcAft>
        <a:buClrTx/>
        <a:buSzTx/>
        <a:buFontTx/>
        <a:buNone/>
        <a:tabLst/>
        <a:defRPr sz="21200" b="0" i="0" u="none" strike="noStrike" cap="none" spc="0" baseline="0">
          <a:solidFill>
            <a:srgbClr val="000000"/>
          </a:solidFill>
          <a:uFillTx/>
          <a:latin typeface="+mj-lt"/>
          <a:ea typeface="+mj-ea"/>
          <a:cs typeface="+mj-cs"/>
          <a:sym typeface="Helvetica"/>
        </a:defRPr>
      </a:lvl8pPr>
      <a:lvl9pPr marL="0" marR="0" indent="0" algn="ctr" defTabSz="2211015" rtl="0" latinLnBrk="0">
        <a:lnSpc>
          <a:spcPct val="100000"/>
        </a:lnSpc>
        <a:spcBef>
          <a:spcPts val="0"/>
        </a:spcBef>
        <a:spcAft>
          <a:spcPts val="0"/>
        </a:spcAft>
        <a:buClrTx/>
        <a:buSzTx/>
        <a:buFontTx/>
        <a:buNone/>
        <a:tabLst/>
        <a:defRPr sz="21200" b="0" i="0" u="none" strike="noStrike" cap="none" spc="0" baseline="0">
          <a:solidFill>
            <a:srgbClr val="000000"/>
          </a:solidFill>
          <a:uFillTx/>
          <a:latin typeface="+mj-lt"/>
          <a:ea typeface="+mj-ea"/>
          <a:cs typeface="+mj-cs"/>
          <a:sym typeface="Helvetica"/>
        </a:defRPr>
      </a:lvl9pPr>
    </p:titleStyle>
    <p:bodyStyle>
      <a:lvl1pPr marL="1648111" marR="0" indent="-1648111" algn="l" defTabSz="2211015" rtl="0" latinLnBrk="0">
        <a:lnSpc>
          <a:spcPct val="100000"/>
        </a:lnSpc>
        <a:spcBef>
          <a:spcPts val="3700"/>
        </a:spcBef>
        <a:spcAft>
          <a:spcPts val="0"/>
        </a:spcAft>
        <a:buClrTx/>
        <a:buSzPct val="100000"/>
        <a:buFont typeface="Arial"/>
        <a:buChar char="•"/>
        <a:tabLst/>
        <a:defRPr sz="15400" b="0" i="0" u="none" strike="noStrike" cap="none" spc="0" baseline="0">
          <a:solidFill>
            <a:srgbClr val="000000"/>
          </a:solidFill>
          <a:uFillTx/>
          <a:latin typeface="+mj-lt"/>
          <a:ea typeface="+mj-ea"/>
          <a:cs typeface="+mj-cs"/>
          <a:sym typeface="Helvetica"/>
        </a:defRPr>
      </a:lvl1pPr>
      <a:lvl2pPr marL="3788647" marR="0" indent="-1576895" algn="l" defTabSz="2211015" rtl="0" latinLnBrk="0">
        <a:lnSpc>
          <a:spcPct val="100000"/>
        </a:lnSpc>
        <a:spcBef>
          <a:spcPts val="3700"/>
        </a:spcBef>
        <a:spcAft>
          <a:spcPts val="0"/>
        </a:spcAft>
        <a:buClrTx/>
        <a:buSzPct val="100000"/>
        <a:buFont typeface="Arial"/>
        <a:buChar char="–"/>
        <a:tabLst/>
        <a:defRPr sz="15400" b="0" i="0" u="none" strike="noStrike" cap="none" spc="0" baseline="0">
          <a:solidFill>
            <a:srgbClr val="000000"/>
          </a:solidFill>
          <a:uFillTx/>
          <a:latin typeface="+mj-lt"/>
          <a:ea typeface="+mj-ea"/>
          <a:cs typeface="+mj-cs"/>
          <a:sym typeface="Helvetica"/>
        </a:defRPr>
      </a:lvl2pPr>
      <a:lvl3pPr marL="5891646" marR="0" indent="-1468144" algn="l" defTabSz="2211015" rtl="0" latinLnBrk="0">
        <a:lnSpc>
          <a:spcPct val="100000"/>
        </a:lnSpc>
        <a:spcBef>
          <a:spcPts val="3700"/>
        </a:spcBef>
        <a:spcAft>
          <a:spcPts val="0"/>
        </a:spcAft>
        <a:buClrTx/>
        <a:buSzPct val="100000"/>
        <a:buFont typeface="Arial"/>
        <a:buChar char="•"/>
        <a:tabLst/>
        <a:defRPr sz="15400" b="0" i="0" u="none" strike="noStrike" cap="none" spc="0" baseline="0">
          <a:solidFill>
            <a:srgbClr val="000000"/>
          </a:solidFill>
          <a:uFillTx/>
          <a:latin typeface="+mj-lt"/>
          <a:ea typeface="+mj-ea"/>
          <a:cs typeface="+mj-cs"/>
          <a:sym typeface="Helvetica"/>
        </a:defRPr>
      </a:lvl3pPr>
      <a:lvl4pPr marL="8390972" marR="0" indent="-1755719" algn="l" defTabSz="2211015" rtl="0" latinLnBrk="0">
        <a:lnSpc>
          <a:spcPct val="100000"/>
        </a:lnSpc>
        <a:spcBef>
          <a:spcPts val="3700"/>
        </a:spcBef>
        <a:spcAft>
          <a:spcPts val="0"/>
        </a:spcAft>
        <a:buClrTx/>
        <a:buSzPct val="100000"/>
        <a:buFont typeface="Arial"/>
        <a:buChar char="–"/>
        <a:tabLst/>
        <a:defRPr sz="15400" b="0" i="0" u="none" strike="noStrike" cap="none" spc="0" baseline="0">
          <a:solidFill>
            <a:srgbClr val="000000"/>
          </a:solidFill>
          <a:uFillTx/>
          <a:latin typeface="+mj-lt"/>
          <a:ea typeface="+mj-ea"/>
          <a:cs typeface="+mj-cs"/>
          <a:sym typeface="Helvetica"/>
        </a:defRPr>
      </a:lvl4pPr>
      <a:lvl5pPr marL="10602721" marR="0" indent="-1755719" algn="l" defTabSz="2211015" rtl="0" latinLnBrk="0">
        <a:lnSpc>
          <a:spcPct val="100000"/>
        </a:lnSpc>
        <a:spcBef>
          <a:spcPts val="3700"/>
        </a:spcBef>
        <a:spcAft>
          <a:spcPts val="0"/>
        </a:spcAft>
        <a:buClrTx/>
        <a:buSzPct val="100000"/>
        <a:buFont typeface="Arial"/>
        <a:buChar char="»"/>
        <a:tabLst/>
        <a:defRPr sz="15400" b="0" i="0" u="none" strike="noStrike" cap="none" spc="0" baseline="0">
          <a:solidFill>
            <a:srgbClr val="000000"/>
          </a:solidFill>
          <a:uFillTx/>
          <a:latin typeface="+mj-lt"/>
          <a:ea typeface="+mj-ea"/>
          <a:cs typeface="+mj-cs"/>
          <a:sym typeface="Helvetica"/>
        </a:defRPr>
      </a:lvl5pPr>
      <a:lvl6pPr marL="12814472" marR="0" indent="-1755719" algn="l" defTabSz="2211015" rtl="0" latinLnBrk="0">
        <a:lnSpc>
          <a:spcPct val="100000"/>
        </a:lnSpc>
        <a:spcBef>
          <a:spcPts val="3700"/>
        </a:spcBef>
        <a:spcAft>
          <a:spcPts val="0"/>
        </a:spcAft>
        <a:buClrTx/>
        <a:buSzPct val="100000"/>
        <a:buFont typeface="Arial"/>
        <a:buChar char="•"/>
        <a:tabLst/>
        <a:defRPr sz="15400" b="0" i="0" u="none" strike="noStrike" cap="none" spc="0" baseline="0">
          <a:solidFill>
            <a:srgbClr val="000000"/>
          </a:solidFill>
          <a:uFillTx/>
          <a:latin typeface="+mj-lt"/>
          <a:ea typeface="+mj-ea"/>
          <a:cs typeface="+mj-cs"/>
          <a:sym typeface="Helvetica"/>
        </a:defRPr>
      </a:lvl6pPr>
      <a:lvl7pPr marL="15026223" marR="0" indent="-1755719" algn="l" defTabSz="2211015" rtl="0" latinLnBrk="0">
        <a:lnSpc>
          <a:spcPct val="100000"/>
        </a:lnSpc>
        <a:spcBef>
          <a:spcPts val="3700"/>
        </a:spcBef>
        <a:spcAft>
          <a:spcPts val="0"/>
        </a:spcAft>
        <a:buClrTx/>
        <a:buSzPct val="100000"/>
        <a:buFont typeface="Arial"/>
        <a:buChar char="•"/>
        <a:tabLst/>
        <a:defRPr sz="15400" b="0" i="0" u="none" strike="noStrike" cap="none" spc="0" baseline="0">
          <a:solidFill>
            <a:srgbClr val="000000"/>
          </a:solidFill>
          <a:uFillTx/>
          <a:latin typeface="+mj-lt"/>
          <a:ea typeface="+mj-ea"/>
          <a:cs typeface="+mj-cs"/>
          <a:sym typeface="Helvetica"/>
        </a:defRPr>
      </a:lvl7pPr>
      <a:lvl8pPr marL="17237974" marR="0" indent="-1755719" algn="l" defTabSz="2211015" rtl="0" latinLnBrk="0">
        <a:lnSpc>
          <a:spcPct val="100000"/>
        </a:lnSpc>
        <a:spcBef>
          <a:spcPts val="3700"/>
        </a:spcBef>
        <a:spcAft>
          <a:spcPts val="0"/>
        </a:spcAft>
        <a:buClrTx/>
        <a:buSzPct val="100000"/>
        <a:buFont typeface="Arial"/>
        <a:buChar char="•"/>
        <a:tabLst/>
        <a:defRPr sz="15400" b="0" i="0" u="none" strike="noStrike" cap="none" spc="0" baseline="0">
          <a:solidFill>
            <a:srgbClr val="000000"/>
          </a:solidFill>
          <a:uFillTx/>
          <a:latin typeface="+mj-lt"/>
          <a:ea typeface="+mj-ea"/>
          <a:cs typeface="+mj-cs"/>
          <a:sym typeface="Helvetica"/>
        </a:defRPr>
      </a:lvl8pPr>
      <a:lvl9pPr marL="19449724" marR="0" indent="-1755719" algn="l" defTabSz="2211015" rtl="0" latinLnBrk="0">
        <a:lnSpc>
          <a:spcPct val="100000"/>
        </a:lnSpc>
        <a:spcBef>
          <a:spcPts val="3700"/>
        </a:spcBef>
        <a:spcAft>
          <a:spcPts val="0"/>
        </a:spcAft>
        <a:buClrTx/>
        <a:buSzPct val="100000"/>
        <a:buFont typeface="Arial"/>
        <a:buChar char="•"/>
        <a:tabLst/>
        <a:defRPr sz="15400" b="0" i="0" u="none" strike="noStrike" cap="none" spc="0" baseline="0">
          <a:solidFill>
            <a:srgbClr val="000000"/>
          </a:solidFill>
          <a:uFillTx/>
          <a:latin typeface="+mj-lt"/>
          <a:ea typeface="+mj-ea"/>
          <a:cs typeface="+mj-cs"/>
          <a:sym typeface="Helvetica"/>
        </a:defRPr>
      </a:lvl9pPr>
    </p:bodyStyle>
    <p:otherStyle>
      <a:lvl1pPr marL="0" marR="0" indent="0" algn="r" defTabSz="2211015" rtl="0" latinLnBrk="0">
        <a:lnSpc>
          <a:spcPct val="100000"/>
        </a:lnSpc>
        <a:spcBef>
          <a:spcPts val="0"/>
        </a:spcBef>
        <a:spcAft>
          <a:spcPts val="0"/>
        </a:spcAft>
        <a:buClrTx/>
        <a:buSzTx/>
        <a:buFontTx/>
        <a:buNone/>
        <a:tabLst/>
        <a:defRPr sz="5600" b="0" i="0" u="none" strike="noStrike" cap="none" spc="0" baseline="0">
          <a:solidFill>
            <a:schemeClr val="tx1"/>
          </a:solidFill>
          <a:uFillTx/>
          <a:latin typeface="+mn-lt"/>
          <a:ea typeface="+mn-ea"/>
          <a:cs typeface="+mn-cs"/>
          <a:sym typeface="Helvetica"/>
        </a:defRPr>
      </a:lvl1pPr>
      <a:lvl2pPr marL="0" marR="0" indent="2211751" algn="r" defTabSz="2211015" rtl="0" latinLnBrk="0">
        <a:lnSpc>
          <a:spcPct val="100000"/>
        </a:lnSpc>
        <a:spcBef>
          <a:spcPts val="0"/>
        </a:spcBef>
        <a:spcAft>
          <a:spcPts val="0"/>
        </a:spcAft>
        <a:buClrTx/>
        <a:buSzTx/>
        <a:buFontTx/>
        <a:buNone/>
        <a:tabLst/>
        <a:defRPr sz="5600" b="0" i="0" u="none" strike="noStrike" cap="none" spc="0" baseline="0">
          <a:solidFill>
            <a:schemeClr val="tx1"/>
          </a:solidFill>
          <a:uFillTx/>
          <a:latin typeface="+mn-lt"/>
          <a:ea typeface="+mn-ea"/>
          <a:cs typeface="+mn-cs"/>
          <a:sym typeface="Helvetica"/>
        </a:defRPr>
      </a:lvl2pPr>
      <a:lvl3pPr marL="0" marR="0" indent="4423500" algn="r" defTabSz="2211015" rtl="0" latinLnBrk="0">
        <a:lnSpc>
          <a:spcPct val="100000"/>
        </a:lnSpc>
        <a:spcBef>
          <a:spcPts val="0"/>
        </a:spcBef>
        <a:spcAft>
          <a:spcPts val="0"/>
        </a:spcAft>
        <a:buClrTx/>
        <a:buSzTx/>
        <a:buFontTx/>
        <a:buNone/>
        <a:tabLst/>
        <a:defRPr sz="5600" b="0" i="0" u="none" strike="noStrike" cap="none" spc="0" baseline="0">
          <a:solidFill>
            <a:schemeClr val="tx1"/>
          </a:solidFill>
          <a:uFillTx/>
          <a:latin typeface="+mn-lt"/>
          <a:ea typeface="+mn-ea"/>
          <a:cs typeface="+mn-cs"/>
          <a:sym typeface="Helvetica"/>
        </a:defRPr>
      </a:lvl3pPr>
      <a:lvl4pPr marL="0" marR="0" indent="6635252" algn="r" defTabSz="2211015" rtl="0" latinLnBrk="0">
        <a:lnSpc>
          <a:spcPct val="100000"/>
        </a:lnSpc>
        <a:spcBef>
          <a:spcPts val="0"/>
        </a:spcBef>
        <a:spcAft>
          <a:spcPts val="0"/>
        </a:spcAft>
        <a:buClrTx/>
        <a:buSzTx/>
        <a:buFontTx/>
        <a:buNone/>
        <a:tabLst/>
        <a:defRPr sz="5600" b="0" i="0" u="none" strike="noStrike" cap="none" spc="0" baseline="0">
          <a:solidFill>
            <a:schemeClr val="tx1"/>
          </a:solidFill>
          <a:uFillTx/>
          <a:latin typeface="+mn-lt"/>
          <a:ea typeface="+mn-ea"/>
          <a:cs typeface="+mn-cs"/>
          <a:sym typeface="Helvetica"/>
        </a:defRPr>
      </a:lvl4pPr>
      <a:lvl5pPr marL="0" marR="0" indent="8847002" algn="r" defTabSz="2211015" rtl="0" latinLnBrk="0">
        <a:lnSpc>
          <a:spcPct val="100000"/>
        </a:lnSpc>
        <a:spcBef>
          <a:spcPts val="0"/>
        </a:spcBef>
        <a:spcAft>
          <a:spcPts val="0"/>
        </a:spcAft>
        <a:buClrTx/>
        <a:buSzTx/>
        <a:buFontTx/>
        <a:buNone/>
        <a:tabLst/>
        <a:defRPr sz="5600" b="0" i="0" u="none" strike="noStrike" cap="none" spc="0" baseline="0">
          <a:solidFill>
            <a:schemeClr val="tx1"/>
          </a:solidFill>
          <a:uFillTx/>
          <a:latin typeface="+mn-lt"/>
          <a:ea typeface="+mn-ea"/>
          <a:cs typeface="+mn-cs"/>
          <a:sym typeface="Helvetica"/>
        </a:defRPr>
      </a:lvl5pPr>
      <a:lvl6pPr marL="0" marR="0" indent="11058753" algn="r" defTabSz="2211015" rtl="0" latinLnBrk="0">
        <a:lnSpc>
          <a:spcPct val="100000"/>
        </a:lnSpc>
        <a:spcBef>
          <a:spcPts val="0"/>
        </a:spcBef>
        <a:spcAft>
          <a:spcPts val="0"/>
        </a:spcAft>
        <a:buClrTx/>
        <a:buSzTx/>
        <a:buFontTx/>
        <a:buNone/>
        <a:tabLst/>
        <a:defRPr sz="5600" b="0" i="0" u="none" strike="noStrike" cap="none" spc="0" baseline="0">
          <a:solidFill>
            <a:schemeClr val="tx1"/>
          </a:solidFill>
          <a:uFillTx/>
          <a:latin typeface="+mn-lt"/>
          <a:ea typeface="+mn-ea"/>
          <a:cs typeface="+mn-cs"/>
          <a:sym typeface="Helvetica"/>
        </a:defRPr>
      </a:lvl6pPr>
      <a:lvl7pPr marL="0" marR="0" indent="13270504" algn="r" defTabSz="2211015" rtl="0" latinLnBrk="0">
        <a:lnSpc>
          <a:spcPct val="100000"/>
        </a:lnSpc>
        <a:spcBef>
          <a:spcPts val="0"/>
        </a:spcBef>
        <a:spcAft>
          <a:spcPts val="0"/>
        </a:spcAft>
        <a:buClrTx/>
        <a:buSzTx/>
        <a:buFontTx/>
        <a:buNone/>
        <a:tabLst/>
        <a:defRPr sz="5600" b="0" i="0" u="none" strike="noStrike" cap="none" spc="0" baseline="0">
          <a:solidFill>
            <a:schemeClr val="tx1"/>
          </a:solidFill>
          <a:uFillTx/>
          <a:latin typeface="+mn-lt"/>
          <a:ea typeface="+mn-ea"/>
          <a:cs typeface="+mn-cs"/>
          <a:sym typeface="Helvetica"/>
        </a:defRPr>
      </a:lvl7pPr>
      <a:lvl8pPr marL="0" marR="0" indent="15482254" algn="r" defTabSz="2211015" rtl="0" latinLnBrk="0">
        <a:lnSpc>
          <a:spcPct val="100000"/>
        </a:lnSpc>
        <a:spcBef>
          <a:spcPts val="0"/>
        </a:spcBef>
        <a:spcAft>
          <a:spcPts val="0"/>
        </a:spcAft>
        <a:buClrTx/>
        <a:buSzTx/>
        <a:buFontTx/>
        <a:buNone/>
        <a:tabLst/>
        <a:defRPr sz="5600" b="0" i="0" u="none" strike="noStrike" cap="none" spc="0" baseline="0">
          <a:solidFill>
            <a:schemeClr val="tx1"/>
          </a:solidFill>
          <a:uFillTx/>
          <a:latin typeface="+mn-lt"/>
          <a:ea typeface="+mn-ea"/>
          <a:cs typeface="+mn-cs"/>
          <a:sym typeface="Helvetica"/>
        </a:defRPr>
      </a:lvl8pPr>
      <a:lvl9pPr marL="0" marR="0" indent="17694005" algn="r" defTabSz="2211015" rtl="0" latinLnBrk="0">
        <a:lnSpc>
          <a:spcPct val="100000"/>
        </a:lnSpc>
        <a:spcBef>
          <a:spcPts val="0"/>
        </a:spcBef>
        <a:spcAft>
          <a:spcPts val="0"/>
        </a:spcAft>
        <a:buClrTx/>
        <a:buSzTx/>
        <a:buFontTx/>
        <a:buNone/>
        <a:tabLst/>
        <a:defRPr sz="5600" b="0"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TextBox 79"/>
          <p:cNvSpPr txBox="1"/>
          <p:nvPr/>
        </p:nvSpPr>
        <p:spPr>
          <a:xfrm>
            <a:off x="1266044" y="2388793"/>
            <a:ext cx="30287969" cy="226416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4176" tIns="44176" rIns="44176" bIns="44176">
            <a:spAutoFit/>
          </a:bodyPr>
          <a:lstStyle/>
          <a:p>
            <a:pPr algn="ctr" defTabSz="2397902">
              <a:defRPr sz="4400">
                <a:latin typeface="Open Sans Bold"/>
                <a:ea typeface="Open Sans Bold"/>
                <a:cs typeface="Open Sans Bold"/>
                <a:sym typeface="Open Sans Bold"/>
              </a:defRPr>
            </a:pPr>
            <a:r>
              <a:rPr lang="en-CA" dirty="0"/>
              <a:t> John Kaniaru Gitau</a:t>
            </a:r>
            <a:r>
              <a:rPr lang="en-CA" baseline="30000" dirty="0">
                <a:latin typeface="+mj-lt"/>
                <a:ea typeface="+mj-ea"/>
                <a:cs typeface="+mj-cs"/>
                <a:sym typeface="Helvetica"/>
              </a:rPr>
              <a:t>1</a:t>
            </a:r>
            <a:r>
              <a:rPr lang="en-CA" dirty="0"/>
              <a:t>, Zoé Joly-Lopez</a:t>
            </a:r>
            <a:r>
              <a:rPr lang="en-CA" baseline="30000" dirty="0">
                <a:latin typeface="+mj-lt"/>
                <a:ea typeface="+mj-ea"/>
                <a:cs typeface="+mj-cs"/>
                <a:sym typeface="Helvetica"/>
              </a:rPr>
              <a:t>1</a:t>
            </a:r>
          </a:p>
          <a:p>
            <a:pPr algn="ctr" defTabSz="2397902">
              <a:defRPr sz="4400">
                <a:latin typeface="Open Sans Bold"/>
                <a:ea typeface="Open Sans Bold"/>
                <a:cs typeface="Open Sans Bold"/>
                <a:sym typeface="Open Sans Bold"/>
              </a:defRPr>
            </a:pPr>
            <a:br>
              <a:rPr lang="en-CA" baseline="30000" dirty="0">
                <a:latin typeface="+mj-lt"/>
                <a:ea typeface="+mj-ea"/>
                <a:cs typeface="+mj-cs"/>
                <a:sym typeface="Helvetica"/>
              </a:rPr>
            </a:br>
            <a:r>
              <a:rPr lang="fr-FR" sz="3600" b="1" i="0" baseline="30000" dirty="0">
                <a:solidFill>
                  <a:srgbClr val="000000"/>
                </a:solidFill>
                <a:effectLst/>
                <a:latin typeface="Google Sans"/>
              </a:rPr>
              <a:t>1</a:t>
            </a:r>
            <a:r>
              <a:rPr lang="fr-FR" sz="3600" b="0" i="0" dirty="0">
                <a:solidFill>
                  <a:srgbClr val="000000"/>
                </a:solidFill>
                <a:effectLst/>
                <a:latin typeface="Google Sans"/>
              </a:rPr>
              <a:t>Département de Chimie, Université du Québec à Montréal, Montréal, Québec, Canada </a:t>
            </a:r>
            <a:br>
              <a:rPr lang="en-CA" sz="3200" dirty="0">
                <a:latin typeface="Open Sans Light"/>
                <a:ea typeface="Open Sans Light"/>
                <a:cs typeface="Open Sans Light"/>
                <a:sym typeface="Open Sans Light"/>
              </a:rPr>
            </a:br>
            <a:endParaRPr lang="en-CA" sz="3200" dirty="0">
              <a:latin typeface="Open Sans Light"/>
              <a:ea typeface="Open Sans Light"/>
              <a:cs typeface="Open Sans Light"/>
              <a:sym typeface="Open Sans Light"/>
            </a:endParaRPr>
          </a:p>
        </p:txBody>
      </p:sp>
      <p:sp>
        <p:nvSpPr>
          <p:cNvPr id="224" name="Rectangle 9"/>
          <p:cNvSpPr/>
          <p:nvPr/>
        </p:nvSpPr>
        <p:spPr>
          <a:xfrm>
            <a:off x="19068318" y="7122903"/>
            <a:ext cx="511679" cy="700475"/>
          </a:xfrm>
          <a:prstGeom prst="rect">
            <a:avLst/>
          </a:prstGeom>
          <a:solidFill>
            <a:srgbClr val="FFFFFF"/>
          </a:solidFill>
          <a:ln w="12700">
            <a:miter lim="400000"/>
          </a:ln>
        </p:spPr>
        <p:txBody>
          <a:bodyPr lIns="45704" tIns="45704" rIns="45704" bIns="45704" anchor="ctr"/>
          <a:lstStyle/>
          <a:p>
            <a:pPr algn="ctr">
              <a:defRPr>
                <a:solidFill>
                  <a:srgbClr val="FFFFFF"/>
                </a:solidFill>
              </a:defRPr>
            </a:pPr>
            <a:endParaRPr/>
          </a:p>
        </p:txBody>
      </p:sp>
      <p:sp>
        <p:nvSpPr>
          <p:cNvPr id="225" name="Rectangle 40"/>
          <p:cNvSpPr txBox="1"/>
          <p:nvPr/>
        </p:nvSpPr>
        <p:spPr>
          <a:xfrm>
            <a:off x="695838" y="6343745"/>
            <a:ext cx="15268860" cy="691532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a:spAutoFit/>
          </a:bodyPr>
          <a:lstStyle/>
          <a:p>
            <a:pPr marL="342900" lvl="0" indent="-342900" algn="just">
              <a:lnSpc>
                <a:spcPct val="115000"/>
              </a:lnSpc>
              <a:spcAft>
                <a:spcPts val="800"/>
              </a:spcAft>
              <a:buFont typeface="Arial" panose="020B0604020202020204" pitchFamily="34" charset="0"/>
              <a:buChar char="•"/>
              <a:tabLst>
                <a:tab pos="457200" algn="l"/>
              </a:tabLst>
            </a:pPr>
            <a:r>
              <a:rPr lang="en-US" sz="2800" dirty="0"/>
              <a:t>The three-dimensional organization of chromatin within the nucleus plays a pivotal role in regulating gene expression and coordinating stress responses in eukaryotes. In plants, however, the mechanisms by which chromatin architecture is reorganized in response to environmental stress remain poorly understood</a:t>
            </a:r>
            <a:r>
              <a:rPr lang="fr-FR" sz="2800" b="1" i="0" baseline="30000" dirty="0">
                <a:solidFill>
                  <a:srgbClr val="000000"/>
                </a:solidFill>
                <a:effectLst/>
              </a:rPr>
              <a:t>1</a:t>
            </a:r>
            <a:r>
              <a:rPr lang="en-US" sz="2800" dirty="0"/>
              <a:t>. </a:t>
            </a:r>
          </a:p>
          <a:p>
            <a:pPr marL="342900" lvl="0" indent="-342900" algn="just">
              <a:lnSpc>
                <a:spcPct val="115000"/>
              </a:lnSpc>
              <a:spcAft>
                <a:spcPts val="800"/>
              </a:spcAft>
              <a:buFont typeface="Arial" panose="020B0604020202020204" pitchFamily="34" charset="0"/>
              <a:buChar char="•"/>
              <a:tabLst>
                <a:tab pos="457200" algn="l"/>
              </a:tabLst>
            </a:pPr>
            <a:endParaRPr lang="en-US" sz="2800" dirty="0"/>
          </a:p>
          <a:p>
            <a:pPr marL="342900" lvl="0" indent="-342900" algn="just">
              <a:lnSpc>
                <a:spcPct val="115000"/>
              </a:lnSpc>
              <a:spcAft>
                <a:spcPts val="800"/>
              </a:spcAft>
              <a:buFont typeface="Arial" panose="020B0604020202020204" pitchFamily="34" charset="0"/>
              <a:buChar char="•"/>
              <a:tabLst>
                <a:tab pos="457200" algn="l"/>
              </a:tabLst>
            </a:pPr>
            <a:r>
              <a:rPr lang="en-US" sz="2800" dirty="0"/>
              <a:t>Previous studies in rice (</a:t>
            </a:r>
            <a:r>
              <a:rPr lang="en-US" sz="2800" i="1" dirty="0"/>
              <a:t>Oryza sativa</a:t>
            </a:r>
            <a:r>
              <a:rPr lang="en-US" sz="2800" dirty="0"/>
              <a:t>) have employed both experimental</a:t>
            </a:r>
            <a:r>
              <a:rPr lang="fr-FR" sz="2800" b="1" baseline="30000" dirty="0"/>
              <a:t>2</a:t>
            </a:r>
            <a:r>
              <a:rPr lang="en-US" sz="2800" dirty="0"/>
              <a:t> and computational strategies</a:t>
            </a:r>
            <a:r>
              <a:rPr lang="fr-FR" sz="2800" b="1" baseline="30000" dirty="0"/>
              <a:t>3</a:t>
            </a:r>
            <a:r>
              <a:rPr lang="fr-FR" sz="2800" b="1" i="0" baseline="30000" dirty="0">
                <a:solidFill>
                  <a:srgbClr val="000000"/>
                </a:solidFill>
                <a:effectLst/>
              </a:rPr>
              <a:t>, </a:t>
            </a:r>
            <a:r>
              <a:rPr lang="fr-FR" sz="2800" b="1" baseline="30000" dirty="0"/>
              <a:t>4</a:t>
            </a:r>
            <a:r>
              <a:rPr lang="en-US" sz="2800" dirty="0"/>
              <a:t> to investigate the chromatin landscape and its association with stress-responsive gene expression. Nonetheless, these efforts have often been constrained by limited chromatin resolution and the integration of only a narrow range of functional genomic datasets (e.g., RNA-Seq). </a:t>
            </a:r>
          </a:p>
          <a:p>
            <a:pPr marL="342900" lvl="0" indent="-342900" algn="just">
              <a:lnSpc>
                <a:spcPct val="115000"/>
              </a:lnSpc>
              <a:spcAft>
                <a:spcPts val="800"/>
              </a:spcAft>
              <a:buFont typeface="Arial" panose="020B0604020202020204" pitchFamily="34" charset="0"/>
              <a:buChar char="•"/>
              <a:tabLst>
                <a:tab pos="457200" algn="l"/>
              </a:tabLst>
            </a:pPr>
            <a:endParaRPr lang="en-US" sz="2800" dirty="0"/>
          </a:p>
          <a:p>
            <a:pPr marL="342900" lvl="0" indent="-342900" algn="just">
              <a:lnSpc>
                <a:spcPct val="115000"/>
              </a:lnSpc>
              <a:spcAft>
                <a:spcPts val="800"/>
              </a:spcAft>
              <a:buFont typeface="Arial" panose="020B0604020202020204" pitchFamily="34" charset="0"/>
              <a:buChar char="•"/>
              <a:tabLst>
                <a:tab pos="457200" algn="l"/>
              </a:tabLst>
            </a:pPr>
            <a:r>
              <a:rPr lang="en-US" sz="2800" dirty="0"/>
              <a:t>Here, we implement a high-resolution chromatin conformation capture technique, combined with comprehensive integration of multiple functional genomic datasets to delineate stress-specific gene expression.</a:t>
            </a:r>
            <a:endParaRPr lang="en-CA" sz="2800" kern="100" dirty="0">
              <a:effectLst/>
              <a:ea typeface="Calibri" panose="020F0502020204030204" pitchFamily="34" charset="0"/>
              <a:cs typeface="Times New Roman" panose="02020603050405020304" pitchFamily="18" charset="0"/>
            </a:endParaRPr>
          </a:p>
        </p:txBody>
      </p:sp>
      <p:sp>
        <p:nvSpPr>
          <p:cNvPr id="227" name="TextBox 57"/>
          <p:cNvSpPr txBox="1"/>
          <p:nvPr/>
        </p:nvSpPr>
        <p:spPr>
          <a:xfrm>
            <a:off x="631060" y="37133040"/>
            <a:ext cx="31398274" cy="89252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04" tIns="45704" rIns="45704" bIns="45704">
            <a:spAutoFit/>
          </a:bodyPr>
          <a:lstStyle/>
          <a:p>
            <a:pPr algn="just">
              <a:defRPr sz="2600">
                <a:latin typeface="+mj-lt"/>
                <a:ea typeface="+mj-ea"/>
                <a:cs typeface="+mj-cs"/>
                <a:sym typeface="Helvetica"/>
              </a:defRPr>
            </a:pPr>
            <a:r>
              <a:rPr sz="2600" dirty="0"/>
              <a:t>Acknowledgements: </a:t>
            </a:r>
            <a:r>
              <a:rPr lang="en-US" sz="2600" dirty="0">
                <a:ea typeface="Open Sans Light"/>
                <a:cs typeface="Open Sans Light"/>
                <a:sym typeface="Open Sans Light"/>
              </a:rPr>
              <a:t>Labo Joly Lopez Zoe. </a:t>
            </a:r>
            <a:r>
              <a:rPr sz="2600" dirty="0">
                <a:ea typeface="Open Sans Light"/>
                <a:cs typeface="Open Sans Light"/>
                <a:sym typeface="Open Sans Light"/>
              </a:rPr>
              <a:t> Figure 1 adapted from </a:t>
            </a:r>
            <a:r>
              <a:rPr lang="en-CA" sz="2600" kern="100" dirty="0" err="1">
                <a:effectLst/>
                <a:ea typeface="Calibri" panose="020F0502020204030204" pitchFamily="34" charset="0"/>
                <a:cs typeface="Calibri" panose="020F0502020204030204" pitchFamily="34" charset="0"/>
              </a:rPr>
              <a:t>Tavallaee</a:t>
            </a:r>
            <a:r>
              <a:rPr lang="en-CA" sz="2600" kern="100" dirty="0">
                <a:effectLst/>
                <a:ea typeface="Calibri" panose="020F0502020204030204" pitchFamily="34" charset="0"/>
                <a:cs typeface="Calibri" panose="020F0502020204030204" pitchFamily="34" charset="0"/>
              </a:rPr>
              <a:t> &amp; </a:t>
            </a:r>
            <a:r>
              <a:rPr lang="en-CA" sz="2600" kern="100" dirty="0" err="1">
                <a:effectLst/>
                <a:ea typeface="Calibri" panose="020F0502020204030204" pitchFamily="34" charset="0"/>
                <a:cs typeface="Calibri" panose="020F0502020204030204" pitchFamily="34" charset="0"/>
              </a:rPr>
              <a:t>Orouji</a:t>
            </a:r>
            <a:r>
              <a:rPr lang="en-CA" sz="2600" kern="100" dirty="0">
                <a:effectLst/>
                <a:ea typeface="Calibri" panose="020F0502020204030204" pitchFamily="34" charset="0"/>
                <a:cs typeface="Calibri" panose="020F0502020204030204" pitchFamily="34" charset="0"/>
              </a:rPr>
              <a:t>, 2025</a:t>
            </a:r>
            <a:endParaRPr sz="2600" dirty="0">
              <a:ea typeface="Open Sans Light"/>
              <a:cs typeface="Open Sans Light"/>
              <a:sym typeface="Open Sans Light"/>
            </a:endParaRPr>
          </a:p>
          <a:p>
            <a:pPr algn="just">
              <a:defRPr sz="2600">
                <a:latin typeface="+mj-lt"/>
                <a:ea typeface="+mj-ea"/>
                <a:cs typeface="+mj-cs"/>
                <a:sym typeface="Helvetica"/>
              </a:defRPr>
            </a:pPr>
            <a:r>
              <a:rPr sz="2600" dirty="0"/>
              <a:t>References: </a:t>
            </a:r>
            <a:r>
              <a:rPr lang="fr-FR" sz="2600" b="1" baseline="30000" dirty="0">
                <a:ea typeface="Open Sans Light"/>
                <a:cs typeface="Open Sans Light"/>
                <a:sym typeface="Open Sans Light"/>
              </a:rPr>
              <a:t>1</a:t>
            </a:r>
            <a:r>
              <a:rPr lang="fr-FR" sz="2600" kern="100" dirty="0">
                <a:effectLst/>
                <a:ea typeface="Calibri" panose="020F0502020204030204" pitchFamily="34" charset="0"/>
                <a:cs typeface="Calibri" panose="020F0502020204030204" pitchFamily="34" charset="0"/>
              </a:rPr>
              <a:t>Zhang et al., 2024,</a:t>
            </a:r>
            <a:r>
              <a:rPr lang="en-US" sz="2600" dirty="0">
                <a:ea typeface="Open Sans Light"/>
                <a:cs typeface="Open Sans Light"/>
                <a:sym typeface="Open Sans Light"/>
              </a:rPr>
              <a:t> </a:t>
            </a:r>
            <a:r>
              <a:rPr lang="fr-FR" sz="2600" b="1" baseline="30000" dirty="0"/>
              <a:t>2</a:t>
            </a:r>
            <a:r>
              <a:rPr lang="en-CA" sz="2600" kern="100" dirty="0">
                <a:effectLst/>
                <a:ea typeface="Calibri" panose="020F0502020204030204" pitchFamily="34" charset="0"/>
                <a:cs typeface="Calibri" panose="020F0502020204030204" pitchFamily="34" charset="0"/>
              </a:rPr>
              <a:t>Kumar et al., 2021, </a:t>
            </a:r>
            <a:r>
              <a:rPr lang="fr-FR" sz="2600" b="1" baseline="30000" dirty="0"/>
              <a:t>3</a:t>
            </a:r>
            <a:r>
              <a:rPr lang="en-CA" sz="2600" kern="100" dirty="0">
                <a:effectLst/>
                <a:ea typeface="Calibri" panose="020F0502020204030204" pitchFamily="34" charset="0"/>
                <a:cs typeface="Calibri" panose="020F0502020204030204" pitchFamily="34" charset="0"/>
              </a:rPr>
              <a:t>Chang et al., 2018,  </a:t>
            </a:r>
            <a:r>
              <a:rPr lang="fr-FR" sz="2600" b="1" baseline="30000" dirty="0"/>
              <a:t>4</a:t>
            </a:r>
            <a:r>
              <a:rPr lang="en-CA" sz="2600" kern="100" dirty="0">
                <a:effectLst/>
                <a:ea typeface="Calibri" panose="020F0502020204030204" pitchFamily="34" charset="0"/>
                <a:cs typeface="Calibri" panose="020F0502020204030204" pitchFamily="34" charset="0"/>
              </a:rPr>
              <a:t>Ding et al., 2023</a:t>
            </a:r>
            <a:endParaRPr lang="en-CA" sz="2600" kern="100" dirty="0">
              <a:effectLst/>
              <a:ea typeface="Calibri" panose="020F0502020204030204" pitchFamily="34" charset="0"/>
              <a:cs typeface="Times New Roman" panose="02020603050405020304" pitchFamily="18" charset="0"/>
            </a:endParaRPr>
          </a:p>
        </p:txBody>
      </p:sp>
      <p:sp>
        <p:nvSpPr>
          <p:cNvPr id="232" name="TextBox 88"/>
          <p:cNvSpPr txBox="1"/>
          <p:nvPr/>
        </p:nvSpPr>
        <p:spPr>
          <a:xfrm>
            <a:off x="16330197" y="6274791"/>
            <a:ext cx="15859420" cy="5562380"/>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176" tIns="44176" rIns="44176" bIns="44176">
            <a:spAutoFit/>
          </a:bodyPr>
          <a:lstStyle/>
          <a:p>
            <a:pPr algn="just">
              <a:lnSpc>
                <a:spcPct val="150000"/>
              </a:lnSpc>
              <a:buNone/>
            </a:pPr>
            <a:r>
              <a:rPr lang="en-US" sz="3600" b="1" dirty="0"/>
              <a:t>Aim 1:</a:t>
            </a:r>
          </a:p>
          <a:p>
            <a:pPr marL="457200" indent="-457200" algn="just">
              <a:lnSpc>
                <a:spcPct val="150000"/>
              </a:lnSpc>
              <a:buFont typeface="Arial" panose="020B0604020202020204" pitchFamily="34" charset="0"/>
              <a:buChar char="•"/>
            </a:pPr>
            <a:r>
              <a:rPr lang="en-US" sz="2800" dirty="0"/>
              <a:t>Map genome-wide chromatin interactions in rice using Micro-C (</a:t>
            </a:r>
            <a:r>
              <a:rPr lang="en-US" sz="2800" b="1" dirty="0"/>
              <a:t>Fig.1</a:t>
            </a:r>
            <a:r>
              <a:rPr lang="en-US" sz="2800" dirty="0"/>
              <a:t>).</a:t>
            </a:r>
          </a:p>
          <a:p>
            <a:pPr marL="457200" indent="-457200" algn="just">
              <a:lnSpc>
                <a:spcPct val="150000"/>
              </a:lnSpc>
              <a:buFont typeface="Arial" panose="020B0604020202020204" pitchFamily="34" charset="0"/>
              <a:buChar char="•"/>
            </a:pPr>
            <a:r>
              <a:rPr lang="en-US" sz="2800" dirty="0"/>
              <a:t>Identify stress-specific changes in topologically associating domains (TADs), chromatin loops, and compartments.</a:t>
            </a:r>
          </a:p>
          <a:p>
            <a:pPr algn="just">
              <a:lnSpc>
                <a:spcPct val="150000"/>
              </a:lnSpc>
            </a:pPr>
            <a:endParaRPr lang="en-US" sz="2800" b="1" dirty="0"/>
          </a:p>
          <a:p>
            <a:pPr algn="just">
              <a:lnSpc>
                <a:spcPct val="150000"/>
              </a:lnSpc>
              <a:buNone/>
            </a:pPr>
            <a:r>
              <a:rPr lang="en-US" sz="3600" b="1" dirty="0"/>
              <a:t>Aim 2: </a:t>
            </a:r>
          </a:p>
          <a:p>
            <a:pPr marL="457200" indent="-457200" algn="just">
              <a:lnSpc>
                <a:spcPct val="150000"/>
              </a:lnSpc>
              <a:buFont typeface="Arial" panose="020B0604020202020204" pitchFamily="34" charset="0"/>
              <a:buChar char="•"/>
            </a:pPr>
            <a:r>
              <a:rPr lang="en-US" sz="2800" dirty="0"/>
              <a:t>Integrate 3D genome architecture with functional genomics data (</a:t>
            </a:r>
            <a:r>
              <a:rPr lang="en-US" sz="2800" b="1" dirty="0"/>
              <a:t>Fig. 5</a:t>
            </a:r>
            <a:r>
              <a:rPr lang="en-US" sz="2800" dirty="0"/>
              <a:t>)</a:t>
            </a:r>
          </a:p>
          <a:p>
            <a:pPr marL="457200" indent="-457200" algn="just">
              <a:lnSpc>
                <a:spcPct val="150000"/>
              </a:lnSpc>
              <a:buFont typeface="Arial" panose="020B0604020202020204" pitchFamily="34" charset="0"/>
              <a:buChar char="•"/>
            </a:pPr>
            <a:r>
              <a:rPr lang="en-US" sz="2800" dirty="0"/>
              <a:t>Determine the impact of chromatin remodeling on the expression of stress-responsive genes</a:t>
            </a:r>
          </a:p>
        </p:txBody>
      </p:sp>
      <p:sp>
        <p:nvSpPr>
          <p:cNvPr id="234" name="Rectangle 99"/>
          <p:cNvSpPr txBox="1"/>
          <p:nvPr/>
        </p:nvSpPr>
        <p:spPr>
          <a:xfrm>
            <a:off x="731564" y="24301208"/>
            <a:ext cx="8680967" cy="55396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a:spAutoFit/>
          </a:bodyPr>
          <a:lstStyle>
            <a:lvl1pPr>
              <a:defRPr sz="2800">
                <a:latin typeface="Open Sans Bold"/>
                <a:ea typeface="Open Sans Bold"/>
                <a:cs typeface="Open Sans Bold"/>
                <a:sym typeface="Open Sans Bold"/>
              </a:defRPr>
            </a:lvl1pPr>
          </a:lstStyle>
          <a:p>
            <a:r>
              <a:rPr lang="en-CA" sz="3000" b="1" dirty="0">
                <a:solidFill>
                  <a:schemeClr val="tx1"/>
                </a:solidFill>
                <a:latin typeface="+mn-lt"/>
                <a:ea typeface="OpenSans-Extrabold"/>
                <a:cs typeface="OpenSans-Extrabold"/>
                <a:sym typeface="OpenSans-Extrabold"/>
              </a:rPr>
              <a:t>Figure 3:</a:t>
            </a:r>
            <a:r>
              <a:rPr lang="en-US" sz="3000" dirty="0">
                <a:solidFill>
                  <a:schemeClr val="tx1"/>
                </a:solidFill>
                <a:latin typeface="+mn-lt"/>
              </a:rPr>
              <a:t> </a:t>
            </a:r>
            <a:r>
              <a:rPr sz="3000" b="1" dirty="0">
                <a:solidFill>
                  <a:schemeClr val="tx1"/>
                </a:solidFill>
                <a:latin typeface="+mn-lt"/>
              </a:rPr>
              <a:t>Generating </a:t>
            </a:r>
            <a:r>
              <a:rPr sz="3000" b="1" dirty="0">
                <a:latin typeface="+mn-lt"/>
              </a:rPr>
              <a:t>functional genomic datasets</a:t>
            </a:r>
          </a:p>
        </p:txBody>
      </p:sp>
      <p:sp>
        <p:nvSpPr>
          <p:cNvPr id="236" name="Straight Arrow Connector 4"/>
          <p:cNvSpPr/>
          <p:nvPr/>
        </p:nvSpPr>
        <p:spPr>
          <a:xfrm>
            <a:off x="4290822" y="30683620"/>
            <a:ext cx="1" cy="699840"/>
          </a:xfrm>
          <a:prstGeom prst="line">
            <a:avLst/>
          </a:prstGeom>
          <a:ln w="76200">
            <a:solidFill>
              <a:schemeClr val="tx1"/>
            </a:solidFill>
            <a:tailEnd type="arrow"/>
          </a:ln>
        </p:spPr>
        <p:txBody>
          <a:bodyPr lIns="45704" tIns="45704" rIns="45704" bIns="45704"/>
          <a:lstStyle/>
          <a:p>
            <a:endParaRPr/>
          </a:p>
        </p:txBody>
      </p:sp>
      <p:sp>
        <p:nvSpPr>
          <p:cNvPr id="237" name="Rectangle 51"/>
          <p:cNvSpPr txBox="1"/>
          <p:nvPr/>
        </p:nvSpPr>
        <p:spPr>
          <a:xfrm>
            <a:off x="24696667" y="23505855"/>
            <a:ext cx="7414384" cy="55396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a:spAutoFit/>
          </a:bodyPr>
          <a:lstStyle>
            <a:lvl1pPr>
              <a:defRPr sz="2800">
                <a:latin typeface="Open Sans Bold"/>
                <a:ea typeface="Open Sans Bold"/>
                <a:cs typeface="Open Sans Bold"/>
                <a:sym typeface="Open Sans Bold"/>
              </a:defRPr>
            </a:lvl1pPr>
          </a:lstStyle>
          <a:p>
            <a:r>
              <a:rPr lang="en-CA" sz="3000" b="1" dirty="0">
                <a:solidFill>
                  <a:srgbClr val="153B83"/>
                </a:solidFill>
                <a:latin typeface="+mn-lt"/>
                <a:ea typeface="OpenSans-Extrabold"/>
                <a:cs typeface="OpenSans-Extrabold"/>
                <a:sym typeface="OpenSans-Extrabold"/>
              </a:rPr>
              <a:t>Figure 5:</a:t>
            </a:r>
            <a:r>
              <a:rPr lang="en-US" sz="3000" b="1" dirty="0">
                <a:latin typeface="+mn-lt"/>
              </a:rPr>
              <a:t> Multi-Omics data integration</a:t>
            </a:r>
            <a:endParaRPr sz="3000" b="1" dirty="0">
              <a:latin typeface="+mn-lt"/>
            </a:endParaRPr>
          </a:p>
        </p:txBody>
      </p:sp>
      <p:sp>
        <p:nvSpPr>
          <p:cNvPr id="240" name="Rectangle 71"/>
          <p:cNvSpPr txBox="1"/>
          <p:nvPr/>
        </p:nvSpPr>
        <p:spPr>
          <a:xfrm>
            <a:off x="701242" y="31356351"/>
            <a:ext cx="7980845" cy="95407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a:spAutoFit/>
          </a:bodyPr>
          <a:lstStyle/>
          <a:p>
            <a:pPr>
              <a:defRPr sz="2800">
                <a:latin typeface="+mj-lt"/>
                <a:ea typeface="+mj-ea"/>
                <a:cs typeface="+mj-cs"/>
                <a:sym typeface="Helvetica"/>
              </a:defRPr>
            </a:pPr>
            <a:r>
              <a:rPr lang="en-US" dirty="0"/>
              <a:t>Generate three biological replicates per condition from rice shoot tissues</a:t>
            </a:r>
            <a:endParaRPr dirty="0"/>
          </a:p>
        </p:txBody>
      </p:sp>
      <p:grpSp>
        <p:nvGrpSpPr>
          <p:cNvPr id="245" name="Groupe"/>
          <p:cNvGrpSpPr/>
          <p:nvPr/>
        </p:nvGrpSpPr>
        <p:grpSpPr>
          <a:xfrm>
            <a:off x="1509191" y="28810781"/>
            <a:ext cx="5879632" cy="1699252"/>
            <a:chOff x="0" y="0"/>
            <a:chExt cx="5879630" cy="1699251"/>
          </a:xfrm>
        </p:grpSpPr>
        <p:pic>
          <p:nvPicPr>
            <p:cNvPr id="242" name="Picture 17" descr="Picture 17"/>
            <p:cNvPicPr>
              <a:picLocks noChangeAspect="1"/>
            </p:cNvPicPr>
            <p:nvPr/>
          </p:nvPicPr>
          <p:blipFill>
            <a:blip r:embed="rId3"/>
            <a:srcRect l="37731" t="61168" r="38757" b="17012"/>
            <a:stretch>
              <a:fillRect/>
            </a:stretch>
          </p:blipFill>
          <p:spPr>
            <a:xfrm>
              <a:off x="1893588" y="17603"/>
              <a:ext cx="2390797" cy="1664041"/>
            </a:xfrm>
            <a:prstGeom prst="rect">
              <a:avLst/>
            </a:prstGeom>
            <a:ln w="25400" cap="flat">
              <a:solidFill>
                <a:srgbClr val="000000"/>
              </a:solidFill>
              <a:prstDash val="solid"/>
              <a:round/>
            </a:ln>
            <a:effectLst/>
          </p:spPr>
        </p:pic>
        <p:pic>
          <p:nvPicPr>
            <p:cNvPr id="243" name="Picture 87" descr="Picture 87"/>
            <p:cNvPicPr>
              <a:picLocks noChangeAspect="1"/>
            </p:cNvPicPr>
            <p:nvPr/>
          </p:nvPicPr>
          <p:blipFill>
            <a:blip r:embed="rId3"/>
            <a:srcRect l="77926" t="60171" r="7471" b="16082"/>
            <a:stretch>
              <a:fillRect/>
            </a:stretch>
          </p:blipFill>
          <p:spPr>
            <a:xfrm>
              <a:off x="4501263" y="9057"/>
              <a:ext cx="1378368" cy="1681131"/>
            </a:xfrm>
            <a:prstGeom prst="rect">
              <a:avLst/>
            </a:prstGeom>
            <a:ln w="25400" cap="flat">
              <a:solidFill>
                <a:srgbClr val="000000"/>
              </a:solidFill>
              <a:prstDash val="solid"/>
              <a:round/>
            </a:ln>
            <a:effectLst/>
          </p:spPr>
        </p:pic>
        <p:pic>
          <p:nvPicPr>
            <p:cNvPr id="244" name="Picture 90" descr="Picture 90"/>
            <p:cNvPicPr>
              <a:picLocks noChangeAspect="1"/>
            </p:cNvPicPr>
            <p:nvPr/>
          </p:nvPicPr>
          <p:blipFill>
            <a:blip r:embed="rId3"/>
            <a:srcRect l="6510" t="60224" r="77046" b="17514"/>
            <a:stretch>
              <a:fillRect/>
            </a:stretch>
          </p:blipFill>
          <p:spPr>
            <a:xfrm>
              <a:off x="0" y="0"/>
              <a:ext cx="1673633" cy="1699252"/>
            </a:xfrm>
            <a:prstGeom prst="rect">
              <a:avLst/>
            </a:prstGeom>
            <a:ln w="25400" cap="flat">
              <a:solidFill>
                <a:srgbClr val="000000"/>
              </a:solidFill>
              <a:prstDash val="solid"/>
              <a:round/>
            </a:ln>
            <a:effectLst/>
          </p:spPr>
        </p:pic>
      </p:grpSp>
      <p:grpSp>
        <p:nvGrpSpPr>
          <p:cNvPr id="4" name="Group 3">
            <a:extLst>
              <a:ext uri="{FF2B5EF4-FFF2-40B4-BE49-F238E27FC236}">
                <a16:creationId xmlns:a16="http://schemas.microsoft.com/office/drawing/2014/main" id="{F6B0B015-0138-21F5-4BEB-3023460FF1ED}"/>
              </a:ext>
            </a:extLst>
          </p:cNvPr>
          <p:cNvGrpSpPr/>
          <p:nvPr/>
        </p:nvGrpSpPr>
        <p:grpSpPr>
          <a:xfrm>
            <a:off x="16181419" y="5039374"/>
            <a:ext cx="16433404" cy="1079642"/>
            <a:chOff x="640743" y="15594432"/>
            <a:chExt cx="10156620" cy="1079642"/>
          </a:xfrm>
        </p:grpSpPr>
        <p:sp>
          <p:nvSpPr>
            <p:cNvPr id="256" name="Rectangle 54"/>
            <p:cNvSpPr/>
            <p:nvPr/>
          </p:nvSpPr>
          <p:spPr>
            <a:xfrm>
              <a:off x="640743" y="15594432"/>
              <a:ext cx="10156620" cy="1079642"/>
            </a:xfrm>
            <a:prstGeom prst="rect">
              <a:avLst/>
            </a:prstGeom>
            <a:solidFill>
              <a:srgbClr val="083C85"/>
            </a:solidFill>
            <a:ln w="12700">
              <a:miter lim="400000"/>
            </a:ln>
          </p:spPr>
          <p:txBody>
            <a:bodyPr lIns="45704" tIns="45704" rIns="45704" bIns="45704" anchor="ctr"/>
            <a:lstStyle/>
            <a:p>
              <a:pPr algn="ctr" defTabSz="2397902">
                <a:defRPr sz="9200">
                  <a:solidFill>
                    <a:srgbClr val="FFFFFF"/>
                  </a:solidFill>
                </a:defRPr>
              </a:pPr>
              <a:endParaRPr/>
            </a:p>
          </p:txBody>
        </p:sp>
        <p:sp>
          <p:nvSpPr>
            <p:cNvPr id="257" name="TextBox 59"/>
            <p:cNvSpPr txBox="1"/>
            <p:nvPr/>
          </p:nvSpPr>
          <p:spPr>
            <a:xfrm>
              <a:off x="3708474" y="15653097"/>
              <a:ext cx="4193277" cy="95407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a:spAutoFit/>
            </a:bodyPr>
            <a:lstStyle>
              <a:lvl1pPr algn="ctr" defTabSz="2397902">
                <a:defRPr sz="5600" b="1">
                  <a:solidFill>
                    <a:srgbClr val="FFFFFF"/>
                  </a:solidFill>
                  <a:latin typeface="OpenSans-Extrabold"/>
                  <a:ea typeface="OpenSans-Extrabold"/>
                  <a:cs typeface="OpenSans-Extrabold"/>
                  <a:sym typeface="OpenSans-Extrabold"/>
                </a:defRPr>
              </a:lvl1pPr>
            </a:lstStyle>
            <a:p>
              <a:r>
                <a:rPr lang="en-US" dirty="0"/>
                <a:t>Study </a:t>
              </a:r>
              <a:r>
                <a:rPr dirty="0"/>
                <a:t>Aim</a:t>
              </a:r>
              <a:r>
                <a:rPr lang="en-US" dirty="0"/>
                <a:t>s</a:t>
              </a:r>
              <a:endParaRPr dirty="0"/>
            </a:p>
          </p:txBody>
        </p:sp>
      </p:grpSp>
      <p:grpSp>
        <p:nvGrpSpPr>
          <p:cNvPr id="5" name="Group 4">
            <a:extLst>
              <a:ext uri="{FF2B5EF4-FFF2-40B4-BE49-F238E27FC236}">
                <a16:creationId xmlns:a16="http://schemas.microsoft.com/office/drawing/2014/main" id="{16687167-C57F-C985-4DD8-912DCF64C493}"/>
              </a:ext>
            </a:extLst>
          </p:cNvPr>
          <p:cNvGrpSpPr/>
          <p:nvPr/>
        </p:nvGrpSpPr>
        <p:grpSpPr>
          <a:xfrm>
            <a:off x="695838" y="23009637"/>
            <a:ext cx="31918986" cy="1080662"/>
            <a:chOff x="638267" y="22170598"/>
            <a:chExt cx="31476768" cy="1080662"/>
          </a:xfrm>
        </p:grpSpPr>
        <p:sp>
          <p:nvSpPr>
            <p:cNvPr id="258" name="Rectangle 61"/>
            <p:cNvSpPr/>
            <p:nvPr/>
          </p:nvSpPr>
          <p:spPr>
            <a:xfrm>
              <a:off x="638267" y="22171618"/>
              <a:ext cx="31476768" cy="1079642"/>
            </a:xfrm>
            <a:prstGeom prst="rect">
              <a:avLst/>
            </a:prstGeom>
            <a:solidFill>
              <a:srgbClr val="083C85"/>
            </a:solidFill>
            <a:ln w="12700">
              <a:miter lim="400000"/>
            </a:ln>
          </p:spPr>
          <p:txBody>
            <a:bodyPr lIns="45704" tIns="45704" rIns="45704" bIns="45704" anchor="ctr"/>
            <a:lstStyle/>
            <a:p>
              <a:pPr algn="ctr" defTabSz="2397902">
                <a:defRPr sz="9200">
                  <a:solidFill>
                    <a:srgbClr val="FFFFFF"/>
                  </a:solidFill>
                </a:defRPr>
              </a:pPr>
              <a:endParaRPr/>
            </a:p>
          </p:txBody>
        </p:sp>
        <p:sp>
          <p:nvSpPr>
            <p:cNvPr id="259" name="TextBox 62"/>
            <p:cNvSpPr txBox="1"/>
            <p:nvPr/>
          </p:nvSpPr>
          <p:spPr>
            <a:xfrm>
              <a:off x="5928359" y="22170598"/>
              <a:ext cx="20896582" cy="95407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04" tIns="45704" rIns="45704" bIns="45704">
              <a:spAutoFit/>
            </a:bodyPr>
            <a:lstStyle/>
            <a:p>
              <a:pPr algn="ctr" defTabSz="2397902">
                <a:defRPr sz="5600">
                  <a:solidFill>
                    <a:srgbClr val="FFFFFF"/>
                  </a:solidFill>
                  <a:latin typeface="Open Sans Bold"/>
                  <a:ea typeface="Open Sans Bold"/>
                  <a:cs typeface="Open Sans Bold"/>
                  <a:sym typeface="Open Sans Bold"/>
                </a:defRPr>
              </a:pPr>
              <a:r>
                <a:rPr lang="en-US" b="1" dirty="0">
                  <a:latin typeface="OpenSans-Extrabold"/>
                  <a:ea typeface="OpenSans-Extrabold"/>
                  <a:cs typeface="OpenSans-Extrabold"/>
                  <a:sym typeface="OpenSans-Extrabold"/>
                </a:rPr>
                <a:t>Methods</a:t>
              </a:r>
              <a:endParaRPr b="1" dirty="0">
                <a:latin typeface="+mj-lt"/>
                <a:ea typeface="+mj-ea"/>
                <a:cs typeface="+mj-cs"/>
                <a:sym typeface="Helvetica"/>
              </a:endParaRPr>
            </a:p>
          </p:txBody>
        </p:sp>
      </p:grpSp>
      <p:grpSp>
        <p:nvGrpSpPr>
          <p:cNvPr id="6" name="Group 5">
            <a:extLst>
              <a:ext uri="{FF2B5EF4-FFF2-40B4-BE49-F238E27FC236}">
                <a16:creationId xmlns:a16="http://schemas.microsoft.com/office/drawing/2014/main" id="{478D7CB5-F780-FC08-175D-F26D414B31A9}"/>
              </a:ext>
            </a:extLst>
          </p:cNvPr>
          <p:cNvGrpSpPr/>
          <p:nvPr/>
        </p:nvGrpSpPr>
        <p:grpSpPr>
          <a:xfrm>
            <a:off x="695838" y="5044251"/>
            <a:ext cx="15372592" cy="1079642"/>
            <a:chOff x="701242" y="5044251"/>
            <a:chExt cx="20578543" cy="1079642"/>
          </a:xfrm>
        </p:grpSpPr>
        <p:sp>
          <p:nvSpPr>
            <p:cNvPr id="260" name="Rectangle 64"/>
            <p:cNvSpPr/>
            <p:nvPr/>
          </p:nvSpPr>
          <p:spPr>
            <a:xfrm>
              <a:off x="701242" y="5044251"/>
              <a:ext cx="20578543" cy="1079642"/>
            </a:xfrm>
            <a:prstGeom prst="rect">
              <a:avLst/>
            </a:prstGeom>
            <a:solidFill>
              <a:srgbClr val="083C85"/>
            </a:solidFill>
            <a:ln w="12700">
              <a:miter lim="400000"/>
            </a:ln>
          </p:spPr>
          <p:txBody>
            <a:bodyPr lIns="45704" tIns="45704" rIns="45704" bIns="45704" anchor="ctr"/>
            <a:lstStyle/>
            <a:p>
              <a:pPr algn="ctr" defTabSz="2397902">
                <a:defRPr sz="9200">
                  <a:solidFill>
                    <a:srgbClr val="FFFFFF"/>
                  </a:solidFill>
                </a:defRPr>
              </a:pPr>
              <a:endParaRPr/>
            </a:p>
          </p:txBody>
        </p:sp>
        <p:sp>
          <p:nvSpPr>
            <p:cNvPr id="261" name="TextBox 65"/>
            <p:cNvSpPr txBox="1"/>
            <p:nvPr/>
          </p:nvSpPr>
          <p:spPr>
            <a:xfrm>
              <a:off x="8921228" y="5091548"/>
              <a:ext cx="5317788" cy="954075"/>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a:spAutoFit/>
            </a:bodyPr>
            <a:lstStyle>
              <a:lvl1pPr algn="ctr" defTabSz="2397902">
                <a:defRPr sz="5600" b="1">
                  <a:solidFill>
                    <a:srgbClr val="FFFFFF"/>
                  </a:solidFill>
                  <a:latin typeface="OpenSans-Extrabold"/>
                  <a:ea typeface="OpenSans-Extrabold"/>
                  <a:cs typeface="OpenSans-Extrabold"/>
                  <a:sym typeface="OpenSans-Extrabold"/>
                </a:defRPr>
              </a:lvl1pPr>
            </a:lstStyle>
            <a:p>
              <a:r>
                <a:rPr lang="en-US" dirty="0"/>
                <a:t>Introduction</a:t>
              </a:r>
              <a:endParaRPr dirty="0"/>
            </a:p>
          </p:txBody>
        </p:sp>
      </p:grpSp>
      <p:sp>
        <p:nvSpPr>
          <p:cNvPr id="263" name="Rectangle 69"/>
          <p:cNvSpPr/>
          <p:nvPr/>
        </p:nvSpPr>
        <p:spPr>
          <a:xfrm>
            <a:off x="9632525" y="32590617"/>
            <a:ext cx="22982297" cy="1079642"/>
          </a:xfrm>
          <a:prstGeom prst="rect">
            <a:avLst/>
          </a:prstGeom>
          <a:solidFill>
            <a:srgbClr val="083C85"/>
          </a:solidFill>
          <a:ln w="12700">
            <a:miter lim="400000"/>
          </a:ln>
        </p:spPr>
        <p:txBody>
          <a:bodyPr lIns="45704" tIns="45704" rIns="45704" bIns="45704" anchor="ctr"/>
          <a:lstStyle/>
          <a:p>
            <a:pPr algn="ctr" defTabSz="2397902">
              <a:defRPr sz="9200">
                <a:solidFill>
                  <a:srgbClr val="FFFFFF"/>
                </a:solidFill>
              </a:defRPr>
            </a:pPr>
            <a:endParaRPr/>
          </a:p>
        </p:txBody>
      </p:sp>
      <p:sp>
        <p:nvSpPr>
          <p:cNvPr id="264" name="TextBox 70"/>
          <p:cNvSpPr txBox="1"/>
          <p:nvPr/>
        </p:nvSpPr>
        <p:spPr>
          <a:xfrm>
            <a:off x="17594107" y="32542286"/>
            <a:ext cx="5239061" cy="105661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04" tIns="45704" rIns="45704" bIns="45704">
            <a:spAutoFit/>
          </a:bodyPr>
          <a:lstStyle>
            <a:lvl1pPr algn="ctr" defTabSz="2397902">
              <a:defRPr sz="5600" b="1">
                <a:solidFill>
                  <a:srgbClr val="FFFFFF"/>
                </a:solidFill>
                <a:latin typeface="OpenSans-Extrabold"/>
                <a:ea typeface="OpenSans-Extrabold"/>
                <a:cs typeface="OpenSans-Extrabold"/>
                <a:sym typeface="OpenSans-Extrabold"/>
              </a:defRPr>
            </a:lvl1pPr>
          </a:lstStyle>
          <a:p>
            <a:r>
              <a:rPr dirty="0"/>
              <a:t>Discussion</a:t>
            </a:r>
          </a:p>
        </p:txBody>
      </p:sp>
      <p:sp>
        <p:nvSpPr>
          <p:cNvPr id="265" name="TextBox 67"/>
          <p:cNvSpPr txBox="1"/>
          <p:nvPr/>
        </p:nvSpPr>
        <p:spPr>
          <a:xfrm>
            <a:off x="994584" y="375887"/>
            <a:ext cx="31324734" cy="212362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04" tIns="45704" rIns="45704" bIns="45704">
            <a:spAutoFit/>
          </a:bodyPr>
          <a:lstStyle>
            <a:lvl1pPr algn="ctr" defTabSz="2397902">
              <a:defRPr sz="7400" b="1">
                <a:solidFill>
                  <a:srgbClr val="083C86"/>
                </a:solidFill>
                <a:latin typeface="OpenSans-Extrabold"/>
                <a:ea typeface="OpenSans-Extrabold"/>
                <a:cs typeface="OpenSans-Extrabold"/>
                <a:sym typeface="OpenSans-Extrabold"/>
              </a:defRPr>
            </a:lvl1pPr>
          </a:lstStyle>
          <a:p>
            <a:r>
              <a:rPr lang="en-US" sz="5800" dirty="0">
                <a:latin typeface="Google Sans"/>
              </a:rPr>
              <a:t>3D Chromatin Architecture and Gene Expression Dynamics of Rice Under Drought and Salinity Stress</a:t>
            </a:r>
            <a:endParaRPr lang="en-US" sz="5800" dirty="0">
              <a:solidFill>
                <a:srgbClr val="00B0F0"/>
              </a:solidFill>
              <a:latin typeface="Google Sans"/>
            </a:endParaRPr>
          </a:p>
          <a:p>
            <a:endParaRPr lang="en-US" dirty="0">
              <a:latin typeface="Google Sans"/>
            </a:endParaRPr>
          </a:p>
        </p:txBody>
      </p:sp>
      <p:sp>
        <p:nvSpPr>
          <p:cNvPr id="267" name="Rectangle 93"/>
          <p:cNvSpPr txBox="1"/>
          <p:nvPr/>
        </p:nvSpPr>
        <p:spPr>
          <a:xfrm>
            <a:off x="16853621" y="12178326"/>
            <a:ext cx="6308746" cy="55396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04" tIns="45704" rIns="45704" bIns="45704">
            <a:spAutoFit/>
          </a:bodyPr>
          <a:lstStyle/>
          <a:p>
            <a:pPr defTabSz="2397902">
              <a:defRPr sz="3000">
                <a:latin typeface="Open Sans Bold"/>
                <a:ea typeface="Open Sans Bold"/>
                <a:cs typeface="Open Sans Bold"/>
                <a:sym typeface="Open Sans Bold"/>
              </a:defRPr>
            </a:pPr>
            <a:r>
              <a:rPr b="1" dirty="0">
                <a:solidFill>
                  <a:schemeClr val="tx1"/>
                </a:solidFill>
                <a:ea typeface="OpenSans-Extrabold"/>
                <a:cs typeface="OpenSans-Extrabold"/>
                <a:sym typeface="OpenSans-Extrabold"/>
              </a:rPr>
              <a:t>Figure </a:t>
            </a:r>
            <a:r>
              <a:rPr lang="en-US" b="1" dirty="0">
                <a:solidFill>
                  <a:schemeClr val="tx1"/>
                </a:solidFill>
                <a:ea typeface="OpenSans-Extrabold"/>
                <a:cs typeface="OpenSans-Extrabold"/>
                <a:sym typeface="OpenSans-Extrabold"/>
              </a:rPr>
              <a:t>2</a:t>
            </a:r>
            <a:r>
              <a:rPr b="1" dirty="0">
                <a:solidFill>
                  <a:schemeClr val="tx1"/>
                </a:solidFill>
                <a:ea typeface="OpenSans-Extrabold"/>
                <a:cs typeface="OpenSans-Extrabold"/>
                <a:sym typeface="OpenSans-Extrabold"/>
              </a:rPr>
              <a:t>: </a:t>
            </a:r>
            <a:r>
              <a:rPr lang="en-US" b="1" dirty="0">
                <a:solidFill>
                  <a:schemeClr val="tx1"/>
                </a:solidFill>
                <a:ea typeface="+mj-ea"/>
                <a:cs typeface="+mj-cs"/>
                <a:sym typeface="Helvetica"/>
              </a:rPr>
              <a:t>Data </a:t>
            </a:r>
            <a:r>
              <a:rPr lang="en-US" b="1" dirty="0">
                <a:ea typeface="+mj-ea"/>
                <a:cs typeface="+mj-cs"/>
                <a:sym typeface="Helvetica"/>
              </a:rPr>
              <a:t>integration</a:t>
            </a:r>
            <a:r>
              <a:rPr b="1" dirty="0">
                <a:ea typeface="+mj-ea"/>
                <a:cs typeface="+mj-cs"/>
                <a:sym typeface="Helvetica"/>
              </a:rPr>
              <a:t> model</a:t>
            </a:r>
          </a:p>
        </p:txBody>
      </p:sp>
      <p:sp>
        <p:nvSpPr>
          <p:cNvPr id="268" name="Ligne"/>
          <p:cNvSpPr/>
          <p:nvPr/>
        </p:nvSpPr>
        <p:spPr>
          <a:xfrm>
            <a:off x="635044" y="36986229"/>
            <a:ext cx="26773375" cy="6450"/>
          </a:xfrm>
          <a:prstGeom prst="line">
            <a:avLst/>
          </a:prstGeom>
          <a:ln w="57150">
            <a:solidFill>
              <a:schemeClr val="accent1"/>
            </a:solidFill>
          </a:ln>
          <a:effectLst>
            <a:outerShdw blurRad="25400" dist="12700" dir="5400000" rotWithShape="0">
              <a:srgbClr val="000000">
                <a:alpha val="38000"/>
              </a:srgbClr>
            </a:outerShdw>
          </a:effectLst>
        </p:spPr>
        <p:txBody>
          <a:bodyPr lIns="45704" tIns="45704" rIns="45704" bIns="45704"/>
          <a:lstStyle/>
          <a:p>
            <a:endParaRPr/>
          </a:p>
        </p:txBody>
      </p:sp>
      <p:grpSp>
        <p:nvGrpSpPr>
          <p:cNvPr id="286" name="Group 15"/>
          <p:cNvGrpSpPr/>
          <p:nvPr/>
        </p:nvGrpSpPr>
        <p:grpSpPr>
          <a:xfrm>
            <a:off x="842946" y="26564204"/>
            <a:ext cx="8137303" cy="3312060"/>
            <a:chOff x="0" y="0"/>
            <a:chExt cx="8137302" cy="3312058"/>
          </a:xfrm>
        </p:grpSpPr>
        <p:grpSp>
          <p:nvGrpSpPr>
            <p:cNvPr id="283" name="Group 95"/>
            <p:cNvGrpSpPr/>
            <p:nvPr/>
          </p:nvGrpSpPr>
          <p:grpSpPr>
            <a:xfrm>
              <a:off x="0" y="0"/>
              <a:ext cx="8137302" cy="2169959"/>
              <a:chOff x="0" y="0"/>
              <a:chExt cx="8137301" cy="2169958"/>
            </a:xfrm>
          </p:grpSpPr>
          <p:sp>
            <p:nvSpPr>
              <p:cNvPr id="269" name="TextBox 96"/>
              <p:cNvSpPr txBox="1"/>
              <p:nvPr/>
            </p:nvSpPr>
            <p:spPr>
              <a:xfrm>
                <a:off x="0" y="1554067"/>
                <a:ext cx="1049933" cy="57421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defRPr sz="2600" i="1">
                    <a:latin typeface="+mj-lt"/>
                    <a:ea typeface="+mj-ea"/>
                    <a:cs typeface="+mj-cs"/>
                    <a:sym typeface="Helvetica"/>
                  </a:defRPr>
                </a:lvl1pPr>
              </a:lstStyle>
              <a:p>
                <a:r>
                  <a:rPr lang="en-US" sz="2800" dirty="0">
                    <a:latin typeface="+mn-lt"/>
                  </a:rPr>
                  <a:t>D</a:t>
                </a:r>
                <a:r>
                  <a:rPr sz="2800" dirty="0">
                    <a:latin typeface="+mn-lt"/>
                  </a:rPr>
                  <a:t>ays</a:t>
                </a:r>
              </a:p>
            </p:txBody>
          </p:sp>
          <p:sp>
            <p:nvSpPr>
              <p:cNvPr id="270" name="Straight Connector 97"/>
              <p:cNvSpPr/>
              <p:nvPr/>
            </p:nvSpPr>
            <p:spPr>
              <a:xfrm>
                <a:off x="1253663" y="1326352"/>
                <a:ext cx="5530587" cy="1"/>
              </a:xfrm>
              <a:prstGeom prst="line">
                <a:avLst/>
              </a:prstGeom>
              <a:noFill/>
              <a:ln w="25400" cap="flat">
                <a:solidFill>
                  <a:srgbClr val="000000"/>
                </a:solidFill>
                <a:prstDash val="solid"/>
                <a:round/>
              </a:ln>
              <a:effectLst/>
            </p:spPr>
            <p:txBody>
              <a:bodyPr wrap="square" lIns="45704" tIns="45704" rIns="45704" bIns="45704" numCol="1" anchor="t">
                <a:noAutofit/>
              </a:bodyPr>
              <a:lstStyle/>
              <a:p>
                <a:endParaRPr/>
              </a:p>
            </p:txBody>
          </p:sp>
          <p:sp>
            <p:nvSpPr>
              <p:cNvPr id="271" name="Straight Connector 98"/>
              <p:cNvSpPr/>
              <p:nvPr/>
            </p:nvSpPr>
            <p:spPr>
              <a:xfrm>
                <a:off x="6784249" y="1056965"/>
                <a:ext cx="1" cy="538776"/>
              </a:xfrm>
              <a:prstGeom prst="line">
                <a:avLst/>
              </a:prstGeom>
              <a:noFill/>
              <a:ln w="25400" cap="flat">
                <a:solidFill>
                  <a:srgbClr val="000000"/>
                </a:solidFill>
                <a:prstDash val="solid"/>
                <a:round/>
              </a:ln>
              <a:effectLst/>
            </p:spPr>
            <p:txBody>
              <a:bodyPr wrap="square" lIns="45704" tIns="45704" rIns="45704" bIns="45704" numCol="1" anchor="t">
                <a:noAutofit/>
              </a:bodyPr>
              <a:lstStyle/>
              <a:p>
                <a:endParaRPr/>
              </a:p>
            </p:txBody>
          </p:sp>
          <p:sp>
            <p:nvSpPr>
              <p:cNvPr id="272" name="Straight Connector 100"/>
              <p:cNvSpPr/>
              <p:nvPr/>
            </p:nvSpPr>
            <p:spPr>
              <a:xfrm>
                <a:off x="4157221" y="1056965"/>
                <a:ext cx="1" cy="538776"/>
              </a:xfrm>
              <a:prstGeom prst="line">
                <a:avLst/>
              </a:prstGeom>
              <a:noFill/>
              <a:ln w="25400" cap="flat">
                <a:solidFill>
                  <a:srgbClr val="000000"/>
                </a:solidFill>
                <a:prstDash val="solid"/>
                <a:round/>
              </a:ln>
              <a:effectLst/>
            </p:spPr>
            <p:txBody>
              <a:bodyPr wrap="square" lIns="45704" tIns="45704" rIns="45704" bIns="45704" numCol="1" anchor="t">
                <a:noAutofit/>
              </a:bodyPr>
              <a:lstStyle/>
              <a:p>
                <a:endParaRPr/>
              </a:p>
            </p:txBody>
          </p:sp>
          <p:sp>
            <p:nvSpPr>
              <p:cNvPr id="273" name="Straight Connector 102"/>
              <p:cNvSpPr/>
              <p:nvPr/>
            </p:nvSpPr>
            <p:spPr>
              <a:xfrm>
                <a:off x="2912839" y="1056965"/>
                <a:ext cx="1" cy="538776"/>
              </a:xfrm>
              <a:prstGeom prst="line">
                <a:avLst/>
              </a:prstGeom>
              <a:noFill/>
              <a:ln w="25400" cap="flat">
                <a:solidFill>
                  <a:srgbClr val="000000"/>
                </a:solidFill>
                <a:prstDash val="solid"/>
                <a:round/>
              </a:ln>
              <a:effectLst/>
            </p:spPr>
            <p:txBody>
              <a:bodyPr wrap="square" lIns="45704" tIns="45704" rIns="45704" bIns="45704" numCol="1" anchor="t">
                <a:noAutofit/>
              </a:bodyPr>
              <a:lstStyle/>
              <a:p>
                <a:endParaRPr/>
              </a:p>
            </p:txBody>
          </p:sp>
          <p:sp>
            <p:nvSpPr>
              <p:cNvPr id="274" name="Straight Connector 103"/>
              <p:cNvSpPr/>
              <p:nvPr/>
            </p:nvSpPr>
            <p:spPr>
              <a:xfrm flipH="1">
                <a:off x="1253663" y="1056965"/>
                <a:ext cx="1" cy="538776"/>
              </a:xfrm>
              <a:prstGeom prst="line">
                <a:avLst/>
              </a:prstGeom>
              <a:noFill/>
              <a:ln w="25400" cap="flat">
                <a:solidFill>
                  <a:srgbClr val="000000"/>
                </a:solidFill>
                <a:prstDash val="solid"/>
                <a:round/>
              </a:ln>
              <a:effectLst/>
            </p:spPr>
            <p:txBody>
              <a:bodyPr wrap="square" lIns="45704" tIns="45704" rIns="45704" bIns="45704" numCol="1" anchor="t">
                <a:noAutofit/>
              </a:bodyPr>
              <a:lstStyle/>
              <a:p>
                <a:endParaRPr/>
              </a:p>
            </p:txBody>
          </p:sp>
          <p:sp>
            <p:nvSpPr>
              <p:cNvPr id="275" name="TextBox 104"/>
              <p:cNvSpPr txBox="1"/>
              <p:nvPr/>
            </p:nvSpPr>
            <p:spPr>
              <a:xfrm>
                <a:off x="1010988" y="1595740"/>
                <a:ext cx="700388" cy="57421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defRPr sz="2600" i="1">
                    <a:latin typeface="+mj-lt"/>
                    <a:ea typeface="+mj-ea"/>
                    <a:cs typeface="+mj-cs"/>
                    <a:sym typeface="Helvetica"/>
                  </a:defRPr>
                </a:lvl1pPr>
              </a:lstStyle>
              <a:p>
                <a:r>
                  <a:rPr sz="2800" dirty="0">
                    <a:latin typeface="+mn-lt"/>
                  </a:rPr>
                  <a:t>t=0</a:t>
                </a:r>
              </a:p>
            </p:txBody>
          </p:sp>
          <p:sp>
            <p:nvSpPr>
              <p:cNvPr id="276" name="TextBox 105"/>
              <p:cNvSpPr txBox="1"/>
              <p:nvPr/>
            </p:nvSpPr>
            <p:spPr>
              <a:xfrm>
                <a:off x="2636309" y="1595740"/>
                <a:ext cx="682057" cy="57421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defRPr sz="2600" i="1">
                    <a:latin typeface="+mj-lt"/>
                    <a:ea typeface="+mj-ea"/>
                    <a:cs typeface="+mj-cs"/>
                    <a:sym typeface="Helvetica"/>
                  </a:defRPr>
                </a:lvl1pPr>
              </a:lstStyle>
              <a:p>
                <a:r>
                  <a:rPr sz="2800" dirty="0">
                    <a:latin typeface="+mn-lt"/>
                  </a:rPr>
                  <a:t>t=6</a:t>
                </a:r>
              </a:p>
            </p:txBody>
          </p:sp>
          <p:sp>
            <p:nvSpPr>
              <p:cNvPr id="277" name="TextBox 106"/>
              <p:cNvSpPr txBox="1"/>
              <p:nvPr/>
            </p:nvSpPr>
            <p:spPr>
              <a:xfrm>
                <a:off x="3880692" y="1595740"/>
                <a:ext cx="1063011" cy="57421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defRPr sz="2600" i="1">
                    <a:latin typeface="+mj-lt"/>
                    <a:ea typeface="+mj-ea"/>
                    <a:cs typeface="+mj-cs"/>
                    <a:sym typeface="Helvetica"/>
                  </a:defRPr>
                </a:lvl1pPr>
              </a:lstStyle>
              <a:p>
                <a:r>
                  <a:rPr sz="2800" dirty="0">
                    <a:latin typeface="+mn-lt"/>
                  </a:rPr>
                  <a:t>t=10</a:t>
                </a:r>
              </a:p>
            </p:txBody>
          </p:sp>
          <p:sp>
            <p:nvSpPr>
              <p:cNvPr id="278" name="TextBox 107"/>
              <p:cNvSpPr txBox="1"/>
              <p:nvPr/>
            </p:nvSpPr>
            <p:spPr>
              <a:xfrm>
                <a:off x="6392498" y="1595740"/>
                <a:ext cx="1166193" cy="57421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defRPr sz="2600" i="1">
                    <a:latin typeface="+mj-lt"/>
                    <a:ea typeface="+mj-ea"/>
                    <a:cs typeface="+mj-cs"/>
                    <a:sym typeface="Helvetica"/>
                  </a:defRPr>
                </a:lvl1pPr>
              </a:lstStyle>
              <a:p>
                <a:r>
                  <a:rPr sz="2800" dirty="0">
                    <a:latin typeface="+mn-lt"/>
                  </a:rPr>
                  <a:t>t=23</a:t>
                </a:r>
              </a:p>
            </p:txBody>
          </p:sp>
          <p:sp>
            <p:nvSpPr>
              <p:cNvPr id="279" name="TextBox 108"/>
              <p:cNvSpPr txBox="1"/>
              <p:nvPr/>
            </p:nvSpPr>
            <p:spPr>
              <a:xfrm>
                <a:off x="5658268" y="0"/>
                <a:ext cx="2479033" cy="1056966"/>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lgn="ctr">
                  <a:defRPr sz="2200">
                    <a:latin typeface="Open Sans Light"/>
                    <a:ea typeface="Open Sans Light"/>
                    <a:cs typeface="Open Sans Light"/>
                    <a:sym typeface="Open Sans Light"/>
                  </a:defRPr>
                </a:lvl1pPr>
              </a:lstStyle>
              <a:p>
                <a:r>
                  <a:rPr sz="2800" dirty="0">
                    <a:latin typeface="+mn-lt"/>
                  </a:rPr>
                  <a:t>Tissue Collection</a:t>
                </a:r>
              </a:p>
            </p:txBody>
          </p:sp>
          <p:sp>
            <p:nvSpPr>
              <p:cNvPr id="280" name="TextBox 109"/>
              <p:cNvSpPr txBox="1"/>
              <p:nvPr/>
            </p:nvSpPr>
            <p:spPr>
              <a:xfrm>
                <a:off x="4858813" y="840834"/>
                <a:ext cx="1427938" cy="57421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defRPr sz="2200">
                    <a:latin typeface="Open Sans Light"/>
                    <a:ea typeface="Open Sans Light"/>
                    <a:cs typeface="Open Sans Light"/>
                    <a:sym typeface="Open Sans Light"/>
                  </a:defRPr>
                </a:lvl1pPr>
              </a:lstStyle>
              <a:p>
                <a:r>
                  <a:rPr sz="2800" dirty="0">
                    <a:latin typeface="+mn-lt"/>
                  </a:rPr>
                  <a:t>Growth</a:t>
                </a:r>
              </a:p>
            </p:txBody>
          </p:sp>
          <p:sp>
            <p:nvSpPr>
              <p:cNvPr id="281" name="TextBox 110"/>
              <p:cNvSpPr txBox="1"/>
              <p:nvPr/>
            </p:nvSpPr>
            <p:spPr>
              <a:xfrm>
                <a:off x="357252" y="53006"/>
                <a:ext cx="1752006" cy="100396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lgn="ctr">
                  <a:defRPr sz="2200">
                    <a:latin typeface="Open Sans Light"/>
                    <a:ea typeface="Open Sans Light"/>
                    <a:cs typeface="Open Sans Light"/>
                    <a:sym typeface="Open Sans Light"/>
                  </a:defRPr>
                </a:lvl1pPr>
              </a:lstStyle>
              <a:p>
                <a:r>
                  <a:rPr sz="2800" dirty="0">
                    <a:latin typeface="+mn-lt"/>
                  </a:rPr>
                  <a:t>Break Dormancy</a:t>
                </a:r>
              </a:p>
            </p:txBody>
          </p:sp>
          <p:sp>
            <p:nvSpPr>
              <p:cNvPr id="282" name="TextBox 111"/>
              <p:cNvSpPr txBox="1"/>
              <p:nvPr/>
            </p:nvSpPr>
            <p:spPr>
              <a:xfrm>
                <a:off x="2109257" y="482748"/>
                <a:ext cx="2677238" cy="57421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lgn="ctr">
                  <a:defRPr sz="2200">
                    <a:latin typeface="Open Sans Light"/>
                    <a:ea typeface="Open Sans Light"/>
                    <a:cs typeface="Open Sans Light"/>
                    <a:sym typeface="Open Sans Light"/>
                  </a:defRPr>
                </a:lvl1pPr>
              </a:lstStyle>
              <a:p>
                <a:r>
                  <a:rPr sz="2800" dirty="0">
                    <a:latin typeface="+mn-lt"/>
                  </a:rPr>
                  <a:t>Germination</a:t>
                </a:r>
              </a:p>
            </p:txBody>
          </p:sp>
        </p:grpSp>
        <p:sp>
          <p:nvSpPr>
            <p:cNvPr id="284" name="TextBox 112"/>
            <p:cNvSpPr txBox="1"/>
            <p:nvPr/>
          </p:nvSpPr>
          <p:spPr>
            <a:xfrm>
              <a:off x="6619249" y="2737840"/>
              <a:ext cx="1505825" cy="57421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numCol="1" anchor="t">
              <a:noAutofit/>
            </a:bodyPr>
            <a:lstStyle>
              <a:lvl1pPr>
                <a:defRPr sz="2600" i="1">
                  <a:latin typeface="+mj-lt"/>
                  <a:ea typeface="+mj-ea"/>
                  <a:cs typeface="+mj-cs"/>
                  <a:sym typeface="Helvetica"/>
                </a:defRPr>
              </a:lvl1pPr>
            </a:lstStyle>
            <a:p>
              <a:r>
                <a:rPr sz="2800" dirty="0">
                  <a:latin typeface="+mn-lt"/>
                </a:rPr>
                <a:t>Shoot</a:t>
              </a:r>
            </a:p>
          </p:txBody>
        </p:sp>
      </p:grpSp>
      <p:pic>
        <p:nvPicPr>
          <p:cNvPr id="1028" name="Picture 4" descr="PROTEO | Un regroupement stratégique FRQNT">
            <a:extLst>
              <a:ext uri="{FF2B5EF4-FFF2-40B4-BE49-F238E27FC236}">
                <a16:creationId xmlns:a16="http://schemas.microsoft.com/office/drawing/2014/main" id="{AD801789-7B20-9EBF-6042-A8F942E292A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696667" y="976050"/>
            <a:ext cx="6333398" cy="287881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A3606D9-70F6-1FB5-83C9-6E3DE8376134}"/>
              </a:ext>
            </a:extLst>
          </p:cNvPr>
          <p:cNvSpPr txBox="1"/>
          <p:nvPr/>
        </p:nvSpPr>
        <p:spPr>
          <a:xfrm>
            <a:off x="12135674" y="4248025"/>
            <a:ext cx="10343096" cy="584743"/>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04" tIns="45704" rIns="45704" bIns="45704" numCol="1" spcCol="38100" rtlCol="0" anchor="t">
            <a:spAutoFit/>
          </a:bodyPr>
          <a:lstStyle/>
          <a:p>
            <a:pPr marL="0" marR="0" indent="0" algn="l" defTabSz="2211015" rtl="0" fontAlgn="auto" latinLnBrk="0" hangingPunct="0">
              <a:lnSpc>
                <a:spcPct val="100000"/>
              </a:lnSpc>
              <a:spcBef>
                <a:spcPts val="0"/>
              </a:spcBef>
              <a:spcAft>
                <a:spcPts val="0"/>
              </a:spcAft>
              <a:buClrTx/>
              <a:buSzTx/>
              <a:buFontTx/>
              <a:buNone/>
              <a:tabLst/>
            </a:pPr>
            <a:r>
              <a:rPr kumimoji="0" lang="en-CA" sz="3200" i="0" strike="noStrike" cap="none" spc="0" normalizeH="0" baseline="0" dirty="0">
                <a:ln>
                  <a:noFill/>
                </a:ln>
                <a:solidFill>
                  <a:srgbClr val="000000"/>
                </a:solidFill>
                <a:effectLst/>
                <a:uFillTx/>
                <a:latin typeface="Google Sans"/>
                <a:sym typeface="Calibri"/>
              </a:rPr>
              <a:t>gitau.john@courrier.uqam.ca, joly-lopez.zoe@uqam.ca</a:t>
            </a:r>
          </a:p>
        </p:txBody>
      </p:sp>
      <p:sp>
        <p:nvSpPr>
          <p:cNvPr id="40" name="Rectangle 23">
            <a:extLst>
              <a:ext uri="{FF2B5EF4-FFF2-40B4-BE49-F238E27FC236}">
                <a16:creationId xmlns:a16="http://schemas.microsoft.com/office/drawing/2014/main" id="{A5C25194-4533-5486-B42D-4FC758DA1264}"/>
              </a:ext>
            </a:extLst>
          </p:cNvPr>
          <p:cNvSpPr txBox="1"/>
          <p:nvPr/>
        </p:nvSpPr>
        <p:spPr>
          <a:xfrm>
            <a:off x="3209072" y="13219732"/>
            <a:ext cx="10165571" cy="55396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04" tIns="45704" rIns="45704" bIns="45704">
            <a:spAutoFit/>
          </a:bodyPr>
          <a:lstStyle/>
          <a:p>
            <a:pPr defTabSz="2397902">
              <a:defRPr sz="2800">
                <a:latin typeface="Open Sans Bold"/>
                <a:ea typeface="Open Sans Bold"/>
                <a:cs typeface="Open Sans Bold"/>
                <a:sym typeface="Open Sans Bold"/>
              </a:defRPr>
            </a:pPr>
            <a:r>
              <a:rPr sz="3000" b="1" dirty="0">
                <a:solidFill>
                  <a:schemeClr val="tx1"/>
                </a:solidFill>
                <a:ea typeface="OpenSans-Extrabold"/>
                <a:cs typeface="OpenSans-Extrabold"/>
                <a:sym typeface="OpenSans-Extrabold"/>
              </a:rPr>
              <a:t>Figure </a:t>
            </a:r>
            <a:r>
              <a:rPr lang="en-US" sz="3000" b="1" dirty="0">
                <a:solidFill>
                  <a:schemeClr val="tx1"/>
                </a:solidFill>
                <a:ea typeface="OpenSans-Extrabold"/>
                <a:cs typeface="OpenSans-Extrabold"/>
                <a:sym typeface="OpenSans-Extrabold"/>
              </a:rPr>
              <a:t>1</a:t>
            </a:r>
            <a:r>
              <a:rPr sz="3000" b="1" dirty="0">
                <a:solidFill>
                  <a:schemeClr val="tx1"/>
                </a:solidFill>
                <a:ea typeface="OpenSans-Extrabold"/>
                <a:cs typeface="OpenSans-Extrabold"/>
                <a:sym typeface="OpenSans-Extrabold"/>
              </a:rPr>
              <a:t>: </a:t>
            </a:r>
            <a:r>
              <a:rPr lang="en-US" sz="3000" b="1" dirty="0">
                <a:solidFill>
                  <a:schemeClr val="tx1"/>
                </a:solidFill>
                <a:ea typeface="OpenSans-Extrabold"/>
                <a:cs typeface="OpenSans-Extrabold"/>
                <a:sym typeface="OpenSans-Extrabold"/>
              </a:rPr>
              <a:t>Chromatin </a:t>
            </a:r>
            <a:r>
              <a:rPr lang="en-US" sz="3000" b="1" dirty="0">
                <a:ea typeface="OpenSans-Extrabold"/>
                <a:cs typeface="OpenSans-Extrabold"/>
                <a:sym typeface="OpenSans-Extrabold"/>
              </a:rPr>
              <a:t>organization in the Rice genome</a:t>
            </a:r>
            <a:endParaRPr sz="3000" b="1" dirty="0">
              <a:ea typeface="+mj-ea"/>
              <a:cs typeface="+mj-cs"/>
              <a:sym typeface="Helvetica"/>
            </a:endParaRPr>
          </a:p>
        </p:txBody>
      </p:sp>
      <p:sp>
        <p:nvSpPr>
          <p:cNvPr id="44" name="TextBox 94">
            <a:extLst>
              <a:ext uri="{FF2B5EF4-FFF2-40B4-BE49-F238E27FC236}">
                <a16:creationId xmlns:a16="http://schemas.microsoft.com/office/drawing/2014/main" id="{1B3AECA9-CF37-653B-1CAB-13D446060428}"/>
              </a:ext>
            </a:extLst>
          </p:cNvPr>
          <p:cNvSpPr txBox="1"/>
          <p:nvPr/>
        </p:nvSpPr>
        <p:spPr>
          <a:xfrm>
            <a:off x="23418801" y="16044918"/>
            <a:ext cx="9334500" cy="233598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176" tIns="44176" rIns="44176" bIns="44176">
            <a:spAutoFit/>
          </a:bodyPr>
          <a:lstStyle/>
          <a:p>
            <a:pPr>
              <a:lnSpc>
                <a:spcPct val="150000"/>
              </a:lnSpc>
              <a:buSzPct val="100000"/>
              <a:defRPr sz="2600">
                <a:latin typeface="+mj-lt"/>
                <a:ea typeface="+mj-ea"/>
                <a:cs typeface="+mj-cs"/>
                <a:sym typeface="Helvetica"/>
              </a:defRPr>
            </a:pPr>
            <a:r>
              <a:rPr lang="en-US" sz="2800" dirty="0">
                <a:latin typeface="+mn-lt"/>
              </a:rPr>
              <a:t>Functional genomic datasets (</a:t>
            </a:r>
            <a:r>
              <a:rPr lang="en-US" sz="2800" b="1" dirty="0">
                <a:latin typeface="+mn-lt"/>
              </a:rPr>
              <a:t>Fig. 2</a:t>
            </a:r>
            <a:r>
              <a:rPr lang="en-US" sz="2800" dirty="0">
                <a:latin typeface="+mn-lt"/>
              </a:rPr>
              <a:t>) will be overlayed on stress specific 3-D contact maps to delineate stress-specific gene expression</a:t>
            </a:r>
            <a:endParaRPr lang="en-US" sz="2800" b="1" i="1" baseline="-26461" dirty="0">
              <a:solidFill>
                <a:srgbClr val="27367A"/>
              </a:solidFill>
              <a:latin typeface="+mn-lt"/>
            </a:endParaRPr>
          </a:p>
          <a:p>
            <a:pPr>
              <a:buSzPct val="100000"/>
              <a:defRPr sz="2600">
                <a:latin typeface="+mj-lt"/>
                <a:ea typeface="+mj-ea"/>
                <a:cs typeface="+mj-cs"/>
                <a:sym typeface="Helvetica"/>
              </a:defRPr>
            </a:pPr>
            <a:endParaRPr lang="en-US" sz="3000" b="1" i="1" baseline="-26461" dirty="0">
              <a:solidFill>
                <a:srgbClr val="27367A"/>
              </a:solidFill>
            </a:endParaRPr>
          </a:p>
        </p:txBody>
      </p:sp>
      <p:graphicFrame>
        <p:nvGraphicFramePr>
          <p:cNvPr id="46" name="Table 45">
            <a:extLst>
              <a:ext uri="{FF2B5EF4-FFF2-40B4-BE49-F238E27FC236}">
                <a16:creationId xmlns:a16="http://schemas.microsoft.com/office/drawing/2014/main" id="{49E5B8AB-AAE6-BACE-CE2E-ECBDA28354A9}"/>
              </a:ext>
            </a:extLst>
          </p:cNvPr>
          <p:cNvGraphicFramePr>
            <a:graphicFrameLocks noGrp="1"/>
          </p:cNvGraphicFramePr>
          <p:nvPr>
            <p:extLst>
              <p:ext uri="{D42A27DB-BD31-4B8C-83A1-F6EECF244321}">
                <p14:modId xmlns:p14="http://schemas.microsoft.com/office/powerpoint/2010/main" val="280027504"/>
              </p:ext>
            </p:extLst>
          </p:nvPr>
        </p:nvGraphicFramePr>
        <p:xfrm>
          <a:off x="731564" y="32606359"/>
          <a:ext cx="8654712" cy="3733122"/>
        </p:xfrm>
        <a:graphic>
          <a:graphicData uri="http://schemas.openxmlformats.org/drawingml/2006/table">
            <a:tbl>
              <a:tblPr firstRow="1" bandRow="1">
                <a:tableStyleId>{5940675A-B579-460E-94D1-54222C63F5DA}</a:tableStyleId>
              </a:tblPr>
              <a:tblGrid>
                <a:gridCol w="4840668">
                  <a:extLst>
                    <a:ext uri="{9D8B030D-6E8A-4147-A177-3AD203B41FA5}">
                      <a16:colId xmlns:a16="http://schemas.microsoft.com/office/drawing/2014/main" val="2013069947"/>
                    </a:ext>
                  </a:extLst>
                </a:gridCol>
                <a:gridCol w="3814044">
                  <a:extLst>
                    <a:ext uri="{9D8B030D-6E8A-4147-A177-3AD203B41FA5}">
                      <a16:colId xmlns:a16="http://schemas.microsoft.com/office/drawing/2014/main" val="520366718"/>
                    </a:ext>
                  </a:extLst>
                </a:gridCol>
              </a:tblGrid>
              <a:tr h="1029038">
                <a:tc>
                  <a:txBody>
                    <a:bodyPr/>
                    <a:lstStyle/>
                    <a:p>
                      <a:pPr algn="l">
                        <a:lnSpc>
                          <a:spcPct val="115000"/>
                        </a:lnSpc>
                        <a:spcAft>
                          <a:spcPts val="800"/>
                        </a:spcAft>
                        <a:buNone/>
                      </a:pPr>
                      <a:r>
                        <a:rPr lang="en-US" sz="3000" b="1" kern="100" dirty="0">
                          <a:solidFill>
                            <a:schemeClr val="bg1"/>
                          </a:solidFill>
                          <a:effectLst/>
                        </a:rPr>
                        <a:t>Functional Genomic Dataset</a:t>
                      </a:r>
                      <a:endParaRPr lang="en-CA" sz="3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solidFill>
                      <a:srgbClr val="32025E"/>
                    </a:solidFill>
                  </a:tcPr>
                </a:tc>
                <a:tc>
                  <a:txBody>
                    <a:bodyPr/>
                    <a:lstStyle/>
                    <a:p>
                      <a:pPr algn="l">
                        <a:lnSpc>
                          <a:spcPct val="115000"/>
                        </a:lnSpc>
                        <a:spcAft>
                          <a:spcPts val="800"/>
                        </a:spcAft>
                        <a:buNone/>
                      </a:pPr>
                      <a:r>
                        <a:rPr lang="en-US" sz="3000" b="1" kern="100" dirty="0">
                          <a:solidFill>
                            <a:schemeClr val="bg1"/>
                          </a:solidFill>
                          <a:effectLst/>
                        </a:rPr>
                        <a:t>Information obtained</a:t>
                      </a:r>
                      <a:endParaRPr lang="en-CA" sz="30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a:solidFill>
                      <a:srgbClr val="32025E"/>
                    </a:solidFill>
                  </a:tcPr>
                </a:tc>
                <a:extLst>
                  <a:ext uri="{0D108BD9-81ED-4DB2-BD59-A6C34878D82A}">
                    <a16:rowId xmlns:a16="http://schemas.microsoft.com/office/drawing/2014/main" val="876395497"/>
                  </a:ext>
                </a:extLst>
              </a:tr>
              <a:tr h="508336">
                <a:tc>
                  <a:txBody>
                    <a:bodyPr/>
                    <a:lstStyle/>
                    <a:p>
                      <a:pPr algn="l">
                        <a:lnSpc>
                          <a:spcPct val="115000"/>
                        </a:lnSpc>
                        <a:spcAft>
                          <a:spcPts val="800"/>
                        </a:spcAft>
                        <a:buNone/>
                      </a:pPr>
                      <a:r>
                        <a:rPr lang="en-US" sz="2800" kern="100" dirty="0">
                          <a:effectLst/>
                        </a:rPr>
                        <a:t>Micro-C</a:t>
                      </a:r>
                      <a:endParaRPr lang="en-CA"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algn="l">
                        <a:lnSpc>
                          <a:spcPct val="115000"/>
                        </a:lnSpc>
                        <a:spcAft>
                          <a:spcPts val="800"/>
                        </a:spcAft>
                        <a:buNone/>
                      </a:pPr>
                      <a:r>
                        <a:rPr lang="en-US" sz="2800" kern="100" dirty="0">
                          <a:effectLst/>
                        </a:rPr>
                        <a:t>3D - Chromatin conformation</a:t>
                      </a:r>
                      <a:endParaRPr lang="en-CA"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2446065334"/>
                  </a:ext>
                </a:extLst>
              </a:tr>
              <a:tr h="405351">
                <a:tc>
                  <a:txBody>
                    <a:bodyPr/>
                    <a:lstStyle/>
                    <a:p>
                      <a:pPr algn="l">
                        <a:lnSpc>
                          <a:spcPct val="115000"/>
                        </a:lnSpc>
                        <a:spcAft>
                          <a:spcPts val="800"/>
                        </a:spcAft>
                        <a:buNone/>
                      </a:pPr>
                      <a:r>
                        <a:rPr lang="en-US" sz="2800" kern="100" dirty="0">
                          <a:effectLst/>
                        </a:rPr>
                        <a:t>RNA-Seq</a:t>
                      </a:r>
                      <a:endParaRPr lang="en-CA"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algn="l">
                        <a:lnSpc>
                          <a:spcPct val="115000"/>
                        </a:lnSpc>
                        <a:spcAft>
                          <a:spcPts val="800"/>
                        </a:spcAft>
                        <a:buNone/>
                      </a:pPr>
                      <a:r>
                        <a:rPr lang="en-US" sz="2800" kern="100" dirty="0">
                          <a:effectLst/>
                        </a:rPr>
                        <a:t>Gene - Expression</a:t>
                      </a:r>
                      <a:endParaRPr lang="en-CA"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598531067"/>
                  </a:ext>
                </a:extLst>
              </a:tr>
              <a:tr h="405351">
                <a:tc>
                  <a:txBody>
                    <a:bodyPr/>
                    <a:lstStyle/>
                    <a:p>
                      <a:pPr algn="l">
                        <a:lnSpc>
                          <a:spcPct val="115000"/>
                        </a:lnSpc>
                        <a:spcAft>
                          <a:spcPts val="800"/>
                        </a:spcAft>
                        <a:buNone/>
                      </a:pPr>
                      <a:r>
                        <a:rPr lang="en-US" sz="2800" kern="100">
                          <a:effectLst/>
                        </a:rPr>
                        <a:t>Methyl-Seq</a:t>
                      </a:r>
                      <a:endParaRPr lang="en-CA" sz="2800" kern="10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algn="l">
                        <a:lnSpc>
                          <a:spcPct val="115000"/>
                        </a:lnSpc>
                        <a:spcAft>
                          <a:spcPts val="800"/>
                        </a:spcAft>
                        <a:buNone/>
                      </a:pPr>
                      <a:r>
                        <a:rPr lang="en-US" sz="2800" kern="100" dirty="0">
                          <a:effectLst/>
                        </a:rPr>
                        <a:t>Methylation Profile</a:t>
                      </a:r>
                      <a:endParaRPr lang="en-CA"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327617759"/>
                  </a:ext>
                </a:extLst>
              </a:tr>
              <a:tr h="423033">
                <a:tc>
                  <a:txBody>
                    <a:bodyPr/>
                    <a:lstStyle/>
                    <a:p>
                      <a:pPr algn="l">
                        <a:lnSpc>
                          <a:spcPct val="115000"/>
                        </a:lnSpc>
                        <a:spcAft>
                          <a:spcPts val="800"/>
                        </a:spcAft>
                        <a:buNone/>
                      </a:pPr>
                      <a:r>
                        <a:rPr lang="en-US" sz="2800" kern="100" dirty="0">
                          <a:effectLst/>
                        </a:rPr>
                        <a:t>Chip-Seq</a:t>
                      </a:r>
                      <a:endParaRPr lang="en-CA"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a:tc>
                <a:tc>
                  <a:txBody>
                    <a:bodyPr/>
                    <a:lstStyle/>
                    <a:p>
                      <a:pPr algn="l">
                        <a:lnSpc>
                          <a:spcPct val="115000"/>
                        </a:lnSpc>
                        <a:spcAft>
                          <a:spcPts val="800"/>
                        </a:spcAft>
                        <a:buNone/>
                      </a:pPr>
                      <a:r>
                        <a:rPr lang="en-US" sz="2800" kern="100" dirty="0">
                          <a:effectLst/>
                        </a:rPr>
                        <a:t>Chromatin Modification</a:t>
                      </a:r>
                      <a:endParaRPr lang="en-CA" sz="2800" kern="100" dirty="0">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333205038"/>
                  </a:ext>
                </a:extLst>
              </a:tr>
            </a:tbl>
          </a:graphicData>
        </a:graphic>
      </p:graphicFrame>
      <p:pic>
        <p:nvPicPr>
          <p:cNvPr id="48" name="Picture 47">
            <a:extLst>
              <a:ext uri="{FF2B5EF4-FFF2-40B4-BE49-F238E27FC236}">
                <a16:creationId xmlns:a16="http://schemas.microsoft.com/office/drawing/2014/main" id="{A56A100A-D46F-B548-C05D-67F2579CBA44}"/>
              </a:ext>
            </a:extLst>
          </p:cNvPr>
          <p:cNvPicPr>
            <a:picLocks noChangeAspect="1"/>
          </p:cNvPicPr>
          <p:nvPr/>
        </p:nvPicPr>
        <p:blipFill>
          <a:blip r:embed="rId5"/>
          <a:srcRect t="14022"/>
          <a:stretch/>
        </p:blipFill>
        <p:spPr>
          <a:xfrm>
            <a:off x="26483499" y="25129099"/>
            <a:ext cx="5785676" cy="7461602"/>
          </a:xfrm>
          <a:prstGeom prst="rect">
            <a:avLst/>
          </a:prstGeom>
        </p:spPr>
      </p:pic>
      <p:pic>
        <p:nvPicPr>
          <p:cNvPr id="50" name="Picture 49">
            <a:extLst>
              <a:ext uri="{FF2B5EF4-FFF2-40B4-BE49-F238E27FC236}">
                <a16:creationId xmlns:a16="http://schemas.microsoft.com/office/drawing/2014/main" id="{A6F2FE04-2AED-8A73-7A0D-702491DE748E}"/>
              </a:ext>
            </a:extLst>
          </p:cNvPr>
          <p:cNvPicPr>
            <a:picLocks noChangeAspect="1"/>
          </p:cNvPicPr>
          <p:nvPr/>
        </p:nvPicPr>
        <p:blipFill>
          <a:blip r:embed="rId6"/>
          <a:srcRect t="9700"/>
          <a:stretch/>
        </p:blipFill>
        <p:spPr>
          <a:xfrm>
            <a:off x="10590388" y="24918854"/>
            <a:ext cx="15032947" cy="6014873"/>
          </a:xfrm>
          <a:prstGeom prst="rect">
            <a:avLst/>
          </a:prstGeom>
        </p:spPr>
      </p:pic>
      <p:sp>
        <p:nvSpPr>
          <p:cNvPr id="51" name="Rectangle 51">
            <a:extLst>
              <a:ext uri="{FF2B5EF4-FFF2-40B4-BE49-F238E27FC236}">
                <a16:creationId xmlns:a16="http://schemas.microsoft.com/office/drawing/2014/main" id="{49335047-5E42-A59B-2F3E-76E7F18B0B07}"/>
              </a:ext>
            </a:extLst>
          </p:cNvPr>
          <p:cNvSpPr txBox="1"/>
          <p:nvPr/>
        </p:nvSpPr>
        <p:spPr>
          <a:xfrm>
            <a:off x="12135674" y="24284404"/>
            <a:ext cx="8804429" cy="55396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a:spAutoFit/>
          </a:bodyPr>
          <a:lstStyle>
            <a:lvl1pPr>
              <a:defRPr sz="2800">
                <a:latin typeface="Open Sans Bold"/>
                <a:ea typeface="Open Sans Bold"/>
                <a:cs typeface="Open Sans Bold"/>
                <a:sym typeface="Open Sans Bold"/>
              </a:defRPr>
            </a:lvl1pPr>
          </a:lstStyle>
          <a:p>
            <a:r>
              <a:rPr lang="en-CA" sz="3000" b="1" dirty="0">
                <a:solidFill>
                  <a:schemeClr val="tx1"/>
                </a:solidFill>
                <a:latin typeface="+mn-lt"/>
                <a:ea typeface="OpenSans-Extrabold"/>
                <a:cs typeface="OpenSans-Extrabold"/>
                <a:sym typeface="OpenSans-Extrabold"/>
              </a:rPr>
              <a:t>Figure 4: </a:t>
            </a:r>
            <a:r>
              <a:rPr lang="en-US" sz="3000" b="1" dirty="0">
                <a:solidFill>
                  <a:schemeClr val="tx1"/>
                </a:solidFill>
                <a:latin typeface="+mn-lt"/>
              </a:rPr>
              <a:t>3-D Contact </a:t>
            </a:r>
            <a:r>
              <a:rPr lang="en-US" sz="3000" b="1" dirty="0">
                <a:latin typeface="+mn-lt"/>
              </a:rPr>
              <a:t>Maps of rice per condition</a:t>
            </a:r>
            <a:endParaRPr sz="3000" b="1" dirty="0">
              <a:latin typeface="+mn-lt"/>
            </a:endParaRPr>
          </a:p>
        </p:txBody>
      </p:sp>
      <p:sp>
        <p:nvSpPr>
          <p:cNvPr id="8" name="TextBox 7">
            <a:extLst>
              <a:ext uri="{FF2B5EF4-FFF2-40B4-BE49-F238E27FC236}">
                <a16:creationId xmlns:a16="http://schemas.microsoft.com/office/drawing/2014/main" id="{422247D9-B76E-E43D-C1CD-6DF155467ADC}"/>
              </a:ext>
            </a:extLst>
          </p:cNvPr>
          <p:cNvSpPr txBox="1"/>
          <p:nvPr/>
        </p:nvSpPr>
        <p:spPr>
          <a:xfrm>
            <a:off x="9611030" y="33689271"/>
            <a:ext cx="22982297" cy="332395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04" tIns="45704" rIns="45704" bIns="45704" numCol="1" spcCol="38100" rtlCol="0" anchor="t">
            <a:spAutoFit/>
          </a:bodyPr>
          <a:lstStyle/>
          <a:p>
            <a:pPr marL="457200" indent="-457200">
              <a:lnSpc>
                <a:spcPct val="150000"/>
              </a:lnSpc>
              <a:buFont typeface="Arial" panose="020B0604020202020204" pitchFamily="34" charset="0"/>
              <a:buChar char="•"/>
            </a:pPr>
            <a:r>
              <a:rPr kumimoji="0" lang="en-US" altLang="en-US" sz="2800" b="0" i="0" u="none" strike="noStrike" cap="none" normalizeH="0" baseline="0" dirty="0">
                <a:ln>
                  <a:noFill/>
                </a:ln>
                <a:solidFill>
                  <a:schemeClr val="tx1"/>
                </a:solidFill>
                <a:effectLst/>
              </a:rPr>
              <a:t>Multi-omics data integration is essential for unraveling the complex regulatory landscape governing gene expression and stress responses. By combining 3D genome architecture (Micro-C), DNA methylation (Methyl-Seq), transcriptional output (RNA-Seq), and protein-DNA interactions (</a:t>
            </a:r>
            <a:r>
              <a:rPr kumimoji="0" lang="en-US" altLang="en-US" sz="2800" b="0" i="0" u="none" strike="noStrike" cap="none" normalizeH="0" baseline="0" dirty="0" err="1">
                <a:ln>
                  <a:noFill/>
                </a:ln>
                <a:solidFill>
                  <a:schemeClr val="tx1"/>
                </a:solidFill>
                <a:effectLst/>
              </a:rPr>
              <a:t>ChIP</a:t>
            </a:r>
            <a:r>
              <a:rPr kumimoji="0" lang="en-US" altLang="en-US" sz="2800" b="0" i="0" u="none" strike="noStrike" cap="none" normalizeH="0" baseline="0" dirty="0">
                <a:ln>
                  <a:noFill/>
                </a:ln>
                <a:solidFill>
                  <a:schemeClr val="tx1"/>
                </a:solidFill>
                <a:effectLst/>
              </a:rPr>
              <a:t>-Seq), we hope to capture a holistic view of chromatin-mediated gene regulation in rice </a:t>
            </a:r>
            <a:r>
              <a:rPr kumimoji="0" lang="en-US" altLang="en-US" sz="2800" b="1" i="0" u="none" strike="noStrike" cap="none" normalizeH="0" baseline="0" dirty="0">
                <a:ln>
                  <a:noFill/>
                </a:ln>
                <a:solidFill>
                  <a:schemeClr val="tx1"/>
                </a:solidFill>
                <a:effectLst/>
              </a:rPr>
              <a:t>(Fig.5).</a:t>
            </a:r>
            <a:r>
              <a:rPr kumimoji="0" lang="en-US" altLang="en-US" sz="2800" b="0" i="0" u="none" strike="noStrike" cap="none" normalizeH="0" baseline="0" dirty="0">
                <a:ln>
                  <a:noFill/>
                </a:ln>
                <a:solidFill>
                  <a:schemeClr val="tx1"/>
                </a:solidFill>
                <a:effectLst/>
              </a:rPr>
              <a:t>  </a:t>
            </a:r>
          </a:p>
          <a:p>
            <a:pPr marL="457200" indent="-457200">
              <a:lnSpc>
                <a:spcPct val="150000"/>
              </a:lnSpc>
              <a:buFont typeface="Arial" panose="020B0604020202020204" pitchFamily="34" charset="0"/>
              <a:buChar char="•"/>
            </a:pPr>
            <a:r>
              <a:rPr kumimoji="0" lang="en-US" altLang="en-US" sz="2800" b="0" i="0" u="none" strike="noStrike" cap="none" normalizeH="0" baseline="0" dirty="0">
                <a:ln>
                  <a:noFill/>
                </a:ln>
                <a:solidFill>
                  <a:schemeClr val="tx1"/>
                </a:solidFill>
                <a:effectLst/>
              </a:rPr>
              <a:t>This integrative approach </a:t>
            </a:r>
            <a:r>
              <a:rPr lang="en-US" altLang="en-US" sz="2800" dirty="0">
                <a:solidFill>
                  <a:schemeClr val="tx1"/>
                </a:solidFill>
              </a:rPr>
              <a:t>will potentially</a:t>
            </a:r>
            <a:r>
              <a:rPr kumimoji="0" lang="en-US" altLang="en-US" sz="2800" b="0" i="0" u="none" strike="noStrike" cap="none" normalizeH="0" baseline="0" dirty="0">
                <a:ln>
                  <a:noFill/>
                </a:ln>
                <a:solidFill>
                  <a:schemeClr val="tx1"/>
                </a:solidFill>
                <a:effectLst/>
              </a:rPr>
              <a:t> reveal stress-specific chromatin reorganization, aligning with changes in accessibility and transcription factor binding, driving the expression of key drought- and salinity-responsive genes. </a:t>
            </a:r>
          </a:p>
        </p:txBody>
      </p:sp>
      <p:sp>
        <p:nvSpPr>
          <p:cNvPr id="9" name="TextBox 8">
            <a:extLst>
              <a:ext uri="{FF2B5EF4-FFF2-40B4-BE49-F238E27FC236}">
                <a16:creationId xmlns:a16="http://schemas.microsoft.com/office/drawing/2014/main" id="{F6416899-11E1-C13D-400C-6402995AF251}"/>
              </a:ext>
            </a:extLst>
          </p:cNvPr>
          <p:cNvSpPr txBox="1"/>
          <p:nvPr/>
        </p:nvSpPr>
        <p:spPr>
          <a:xfrm>
            <a:off x="9881042" y="30540312"/>
            <a:ext cx="16146736" cy="2031293"/>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04" tIns="45704" rIns="45704" bIns="45704" numCol="1" spcCol="38100" rtlCol="0" anchor="t">
            <a:spAutoFit/>
          </a:bodyPr>
          <a:lstStyle/>
          <a:p>
            <a:pPr marL="457200" indent="-457200">
              <a:lnSpc>
                <a:spcPct val="150000"/>
              </a:lnSpc>
              <a:buFont typeface="Arial" panose="020B0604020202020204" pitchFamily="34" charset="0"/>
              <a:buChar char="•"/>
            </a:pPr>
            <a:r>
              <a:rPr kumimoji="0" lang="en-US" altLang="en-US" sz="2800" b="0" i="0" u="none" strike="noStrike" cap="none" normalizeH="0" baseline="0" dirty="0">
                <a:ln>
                  <a:noFill/>
                </a:ln>
                <a:solidFill>
                  <a:schemeClr val="tx1"/>
                </a:solidFill>
                <a:effectLst/>
              </a:rPr>
              <a:t>3D chromatin contact maps (</a:t>
            </a:r>
            <a:r>
              <a:rPr kumimoji="0" lang="en-US" altLang="en-US" sz="2800" b="1" i="0" u="none" strike="noStrike" cap="none" normalizeH="0" baseline="0" dirty="0">
                <a:ln>
                  <a:noFill/>
                </a:ln>
                <a:solidFill>
                  <a:schemeClr val="tx1"/>
                </a:solidFill>
                <a:effectLst/>
              </a:rPr>
              <a:t>Fig.4</a:t>
            </a:r>
            <a:r>
              <a:rPr kumimoji="0" lang="en-US" altLang="en-US" sz="2800" b="0" i="0" u="none" strike="noStrike" cap="none" normalizeH="0" baseline="0" dirty="0">
                <a:ln>
                  <a:noFill/>
                </a:ln>
                <a:solidFill>
                  <a:schemeClr val="tx1"/>
                </a:solidFill>
                <a:effectLst/>
              </a:rPr>
              <a:t>) will likely reveal how genome organization changes in rice under control, drought, and salinity conditions. These maps could identify condition-specific TADs, loops, and chromatin interactions that influence gene activity. </a:t>
            </a:r>
          </a:p>
        </p:txBody>
      </p:sp>
      <p:pic>
        <p:nvPicPr>
          <p:cNvPr id="12" name="Picture 11">
            <a:extLst>
              <a:ext uri="{FF2B5EF4-FFF2-40B4-BE49-F238E27FC236}">
                <a16:creationId xmlns:a16="http://schemas.microsoft.com/office/drawing/2014/main" id="{CABEE22A-E0DF-5D09-1001-315635B3992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287812" y="1566811"/>
            <a:ext cx="9615070" cy="1941213"/>
          </a:xfrm>
          <a:prstGeom prst="rect">
            <a:avLst/>
          </a:prstGeom>
        </p:spPr>
      </p:pic>
      <p:sp>
        <p:nvSpPr>
          <p:cNvPr id="13" name="TextBox 94">
            <a:extLst>
              <a:ext uri="{FF2B5EF4-FFF2-40B4-BE49-F238E27FC236}">
                <a16:creationId xmlns:a16="http://schemas.microsoft.com/office/drawing/2014/main" id="{46C94952-4AEF-F4FC-B6F8-913DFD3C59F1}"/>
              </a:ext>
            </a:extLst>
          </p:cNvPr>
          <p:cNvSpPr txBox="1"/>
          <p:nvPr/>
        </p:nvSpPr>
        <p:spPr>
          <a:xfrm>
            <a:off x="731564" y="24996558"/>
            <a:ext cx="9808681" cy="138187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4176" tIns="44176" rIns="44176" bIns="44176">
            <a:spAutoFit/>
          </a:bodyPr>
          <a:lstStyle/>
          <a:p>
            <a:pPr>
              <a:buSzPct val="100000"/>
              <a:defRPr sz="2600">
                <a:latin typeface="+mj-lt"/>
                <a:ea typeface="+mj-ea"/>
                <a:cs typeface="+mj-cs"/>
                <a:sym typeface="Helvetica"/>
              </a:defRPr>
            </a:pPr>
            <a:r>
              <a:rPr lang="en-US" sz="2800" dirty="0"/>
              <a:t>Plant Material:</a:t>
            </a:r>
          </a:p>
          <a:p>
            <a:pPr>
              <a:buSzPct val="100000"/>
              <a:defRPr sz="2600">
                <a:latin typeface="+mj-lt"/>
                <a:ea typeface="+mj-ea"/>
                <a:cs typeface="+mj-cs"/>
                <a:sym typeface="Helvetica"/>
              </a:defRPr>
            </a:pPr>
            <a:r>
              <a:rPr lang="en-US" sz="2800" dirty="0"/>
              <a:t>Reference genome: Oryza sativa Japonica, Cultivar Azucena</a:t>
            </a:r>
          </a:p>
          <a:p>
            <a:pPr>
              <a:buSzPct val="100000"/>
              <a:defRPr sz="2600">
                <a:latin typeface="+mj-lt"/>
                <a:ea typeface="+mj-ea"/>
                <a:cs typeface="+mj-cs"/>
                <a:sym typeface="Helvetica"/>
              </a:defRPr>
            </a:pPr>
            <a:r>
              <a:rPr lang="en-US" sz="2800" dirty="0"/>
              <a:t>Genome: Diploid, Approx. 480 mb</a:t>
            </a:r>
            <a:endParaRPr lang="en-US" sz="3000" b="1" i="1" baseline="-26461" dirty="0">
              <a:solidFill>
                <a:srgbClr val="27367A"/>
              </a:solidFill>
            </a:endParaRPr>
          </a:p>
        </p:txBody>
      </p:sp>
      <p:pic>
        <p:nvPicPr>
          <p:cNvPr id="1030" name="Picture 6" descr="Research — PowerGeolab">
            <a:extLst>
              <a:ext uri="{FF2B5EF4-FFF2-40B4-BE49-F238E27FC236}">
                <a16:creationId xmlns:a16="http://schemas.microsoft.com/office/drawing/2014/main" id="{8BBCA961-63F2-8F63-F87F-720CF40B5B14}"/>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7670512" y="36464721"/>
            <a:ext cx="4944312" cy="1686079"/>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E69FF110-FC15-E721-F76B-38FA2FB54613}"/>
              </a:ext>
            </a:extLst>
          </p:cNvPr>
          <p:cNvGrpSpPr/>
          <p:nvPr/>
        </p:nvGrpSpPr>
        <p:grpSpPr>
          <a:xfrm>
            <a:off x="16684870" y="12910314"/>
            <a:ext cx="6637493" cy="9583962"/>
            <a:chOff x="16656951" y="11971561"/>
            <a:chExt cx="6637493" cy="9583962"/>
          </a:xfrm>
        </p:grpSpPr>
        <p:pic>
          <p:nvPicPr>
            <p:cNvPr id="3" name="Picture 2">
              <a:extLst>
                <a:ext uri="{FF2B5EF4-FFF2-40B4-BE49-F238E27FC236}">
                  <a16:creationId xmlns:a16="http://schemas.microsoft.com/office/drawing/2014/main" id="{6A1D6834-C9B9-8AB9-F395-6CDA7944C48C}"/>
                </a:ext>
              </a:extLst>
            </p:cNvPr>
            <p:cNvPicPr>
              <a:picLocks noChangeAspect="1"/>
            </p:cNvPicPr>
            <p:nvPr/>
          </p:nvPicPr>
          <p:blipFill>
            <a:blip r:embed="rId9"/>
            <a:stretch>
              <a:fillRect/>
            </a:stretch>
          </p:blipFill>
          <p:spPr>
            <a:xfrm>
              <a:off x="16656951" y="11971561"/>
              <a:ext cx="6637493" cy="9583962"/>
            </a:xfrm>
            <a:prstGeom prst="rect">
              <a:avLst/>
            </a:prstGeom>
          </p:spPr>
        </p:pic>
        <p:cxnSp>
          <p:nvCxnSpPr>
            <p:cNvPr id="14" name="Straight Arrow Connector 13">
              <a:extLst>
                <a:ext uri="{FF2B5EF4-FFF2-40B4-BE49-F238E27FC236}">
                  <a16:creationId xmlns:a16="http://schemas.microsoft.com/office/drawing/2014/main" id="{62AE22F8-2015-4F98-F9E2-0896E4734F5A}"/>
                </a:ext>
              </a:extLst>
            </p:cNvPr>
            <p:cNvCxnSpPr>
              <a:cxnSpLocks/>
            </p:cNvCxnSpPr>
            <p:nvPr/>
          </p:nvCxnSpPr>
          <p:spPr>
            <a:xfrm>
              <a:off x="18037489" y="16997498"/>
              <a:ext cx="12222" cy="587967"/>
            </a:xfrm>
            <a:prstGeom prst="straightConnector1">
              <a:avLst/>
            </a:prstGeom>
            <a:ln w="44450">
              <a:solidFill>
                <a:schemeClr val="tx1"/>
              </a:solidFill>
              <a:tailEnd type="triangle"/>
            </a:ln>
          </p:spPr>
          <p:style>
            <a:lnRef idx="2">
              <a:schemeClr val="accent1"/>
            </a:lnRef>
            <a:fillRef idx="0">
              <a:schemeClr val="accent1"/>
            </a:fillRef>
            <a:effectRef idx="1">
              <a:schemeClr val="accent1"/>
            </a:effectRef>
            <a:fontRef idx="minor">
              <a:schemeClr val="tx1"/>
            </a:fontRef>
          </p:style>
        </p:cxnSp>
      </p:grpSp>
      <p:sp>
        <p:nvSpPr>
          <p:cNvPr id="19" name="Rectangle 51">
            <a:extLst>
              <a:ext uri="{FF2B5EF4-FFF2-40B4-BE49-F238E27FC236}">
                <a16:creationId xmlns:a16="http://schemas.microsoft.com/office/drawing/2014/main" id="{824C5AE5-A58B-A3FE-7522-BFE7118DC46B}"/>
              </a:ext>
            </a:extLst>
          </p:cNvPr>
          <p:cNvSpPr txBox="1"/>
          <p:nvPr/>
        </p:nvSpPr>
        <p:spPr>
          <a:xfrm>
            <a:off x="25886735" y="24393806"/>
            <a:ext cx="7414384" cy="553966"/>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04" tIns="45704" rIns="45704" bIns="45704">
            <a:spAutoFit/>
          </a:bodyPr>
          <a:lstStyle>
            <a:lvl1pPr>
              <a:defRPr sz="2800">
                <a:latin typeface="Open Sans Bold"/>
                <a:ea typeface="Open Sans Bold"/>
                <a:cs typeface="Open Sans Bold"/>
                <a:sym typeface="Open Sans Bold"/>
              </a:defRPr>
            </a:lvl1pPr>
          </a:lstStyle>
          <a:p>
            <a:r>
              <a:rPr lang="en-CA" sz="3000" b="1" dirty="0">
                <a:solidFill>
                  <a:schemeClr val="tx1"/>
                </a:solidFill>
                <a:latin typeface="+mn-lt"/>
                <a:ea typeface="OpenSans-Extrabold"/>
                <a:cs typeface="OpenSans-Extrabold"/>
                <a:sym typeface="OpenSans-Extrabold"/>
              </a:rPr>
              <a:t>Figure 5:</a:t>
            </a:r>
            <a:r>
              <a:rPr lang="en-US" sz="3000" b="1" dirty="0">
                <a:solidFill>
                  <a:schemeClr val="tx1"/>
                </a:solidFill>
                <a:latin typeface="+mn-lt"/>
              </a:rPr>
              <a:t> Multi-Omics </a:t>
            </a:r>
            <a:r>
              <a:rPr lang="en-US" sz="3000" b="1" dirty="0">
                <a:latin typeface="+mn-lt"/>
              </a:rPr>
              <a:t>data integration</a:t>
            </a:r>
            <a:endParaRPr sz="3000" b="1" dirty="0">
              <a:latin typeface="+mn-lt"/>
            </a:endParaRPr>
          </a:p>
        </p:txBody>
      </p:sp>
      <p:pic>
        <p:nvPicPr>
          <p:cNvPr id="15" name="Picture 14">
            <a:extLst>
              <a:ext uri="{FF2B5EF4-FFF2-40B4-BE49-F238E27FC236}">
                <a16:creationId xmlns:a16="http://schemas.microsoft.com/office/drawing/2014/main" id="{A775BC8D-D168-72B7-EF98-F7BB366758B9}"/>
              </a:ext>
            </a:extLst>
          </p:cNvPr>
          <p:cNvPicPr>
            <a:picLocks noChangeAspect="1"/>
          </p:cNvPicPr>
          <p:nvPr/>
        </p:nvPicPr>
        <p:blipFill>
          <a:blip r:embed="rId10"/>
          <a:srcRect t="613" r="892" b="1"/>
          <a:stretch/>
        </p:blipFill>
        <p:spPr>
          <a:xfrm>
            <a:off x="3287022" y="13967803"/>
            <a:ext cx="10455247" cy="8679495"/>
          </a:xfrm>
          <a:prstGeom prst="rect">
            <a:avLst/>
          </a:prstGeom>
        </p:spPr>
      </p:pic>
      <p:sp>
        <p:nvSpPr>
          <p:cNvPr id="16" name="TextBox 15">
            <a:extLst>
              <a:ext uri="{FF2B5EF4-FFF2-40B4-BE49-F238E27FC236}">
                <a16:creationId xmlns:a16="http://schemas.microsoft.com/office/drawing/2014/main" id="{808676A8-355C-3D1A-731C-F8C15C734EB6}"/>
              </a:ext>
            </a:extLst>
          </p:cNvPr>
          <p:cNvSpPr txBox="1"/>
          <p:nvPr/>
        </p:nvSpPr>
        <p:spPr>
          <a:xfrm>
            <a:off x="695838" y="6274791"/>
            <a:ext cx="15372593" cy="16601809"/>
          </a:xfrm>
          <a:prstGeom prst="rect">
            <a:avLst/>
          </a:prstGeom>
          <a:noFill/>
          <a:ln w="5715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04" tIns="45704" rIns="45704" bIns="45704" numCol="1" spcCol="38100" rtlCol="0" anchor="t">
            <a:spAutoFit/>
          </a:bodyPr>
          <a:lstStyle/>
          <a:p>
            <a:pPr marL="0" marR="0" indent="0" algn="l" defTabSz="2211015" rtl="0" fontAlgn="auto" latinLnBrk="0" hangingPunct="0">
              <a:lnSpc>
                <a:spcPct val="100000"/>
              </a:lnSpc>
              <a:spcBef>
                <a:spcPts val="0"/>
              </a:spcBef>
              <a:spcAft>
                <a:spcPts val="0"/>
              </a:spcAft>
              <a:buClrTx/>
              <a:buSzTx/>
              <a:buFontTx/>
              <a:buNone/>
              <a:tabLst/>
            </a:pPr>
            <a:endParaRPr kumimoji="0" lang="en-CA" sz="8600" b="0" i="0" u="none" strike="noStrike" cap="none" spc="0" normalizeH="0" baseline="0" dirty="0">
              <a:ln>
                <a:noFill/>
              </a:ln>
              <a:solidFill>
                <a:srgbClr val="000000"/>
              </a:solidFill>
              <a:effectLst/>
              <a:uFillTx/>
              <a:latin typeface="+mn-lt"/>
              <a:ea typeface="+mn-ea"/>
              <a:cs typeface="+mn-cs"/>
              <a:sym typeface="Calibri"/>
            </a:endParaRPr>
          </a:p>
        </p:txBody>
      </p:sp>
      <p:sp>
        <p:nvSpPr>
          <p:cNvPr id="17" name="TextBox 16">
            <a:extLst>
              <a:ext uri="{FF2B5EF4-FFF2-40B4-BE49-F238E27FC236}">
                <a16:creationId xmlns:a16="http://schemas.microsoft.com/office/drawing/2014/main" id="{1D8BDFF6-0C87-28AB-DC59-54BDB6E2E52B}"/>
              </a:ext>
            </a:extLst>
          </p:cNvPr>
          <p:cNvSpPr txBox="1"/>
          <p:nvPr/>
        </p:nvSpPr>
        <p:spPr>
          <a:xfrm>
            <a:off x="16181420" y="6274791"/>
            <a:ext cx="16433404" cy="16601809"/>
          </a:xfrm>
          <a:prstGeom prst="rect">
            <a:avLst/>
          </a:prstGeom>
          <a:noFill/>
          <a:ln w="5715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04" tIns="45704" rIns="45704" bIns="45704" numCol="1" spcCol="38100" rtlCol="0" anchor="t">
            <a:spAutoFit/>
          </a:bodyPr>
          <a:lstStyle/>
          <a:p>
            <a:pPr marL="0" marR="0" indent="0" algn="l" defTabSz="2211015" rtl="0" fontAlgn="auto" latinLnBrk="0" hangingPunct="0">
              <a:lnSpc>
                <a:spcPct val="100000"/>
              </a:lnSpc>
              <a:spcBef>
                <a:spcPts val="0"/>
              </a:spcBef>
              <a:spcAft>
                <a:spcPts val="0"/>
              </a:spcAft>
              <a:buClrTx/>
              <a:buSzTx/>
              <a:buFontTx/>
              <a:buNone/>
              <a:tabLst/>
            </a:pPr>
            <a:endParaRPr kumimoji="0" lang="en-CA" sz="8600" b="0" i="0" u="none" strike="noStrike" cap="none" spc="0" normalizeH="0" baseline="0" dirty="0">
              <a:ln>
                <a:noFill/>
              </a:ln>
              <a:solidFill>
                <a:srgbClr val="000000"/>
              </a:solidFill>
              <a:effectLst/>
              <a:uFillTx/>
              <a:latin typeface="+mn-lt"/>
              <a:ea typeface="+mn-ea"/>
              <a:cs typeface="+mn-cs"/>
              <a:sym typeface="Calibri"/>
            </a:endParaRPr>
          </a:p>
        </p:txBody>
      </p:sp>
      <p:sp>
        <p:nvSpPr>
          <p:cNvPr id="18" name="TextBox 17">
            <a:extLst>
              <a:ext uri="{FF2B5EF4-FFF2-40B4-BE49-F238E27FC236}">
                <a16:creationId xmlns:a16="http://schemas.microsoft.com/office/drawing/2014/main" id="{DE90AFBC-73CC-6F15-C887-7655C33FAB89}"/>
              </a:ext>
            </a:extLst>
          </p:cNvPr>
          <p:cNvSpPr txBox="1"/>
          <p:nvPr/>
        </p:nvSpPr>
        <p:spPr>
          <a:xfrm>
            <a:off x="731564" y="24179635"/>
            <a:ext cx="31883260" cy="8223215"/>
          </a:xfrm>
          <a:prstGeom prst="rect">
            <a:avLst/>
          </a:prstGeom>
          <a:noFill/>
          <a:ln w="5715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04" tIns="45704" rIns="45704" bIns="45704" numCol="1" spcCol="38100" rtlCol="0" anchor="t">
            <a:spAutoFit/>
          </a:bodyPr>
          <a:lstStyle/>
          <a:p>
            <a:pPr marL="0" marR="0" indent="0" algn="l" defTabSz="2211015" rtl="0" fontAlgn="auto" latinLnBrk="0" hangingPunct="0">
              <a:lnSpc>
                <a:spcPct val="100000"/>
              </a:lnSpc>
              <a:spcBef>
                <a:spcPts val="0"/>
              </a:spcBef>
              <a:spcAft>
                <a:spcPts val="0"/>
              </a:spcAft>
              <a:buClrTx/>
              <a:buSzTx/>
              <a:buFontTx/>
              <a:buNone/>
              <a:tabLst/>
            </a:pPr>
            <a:endParaRPr kumimoji="0" lang="en-CA" sz="8600" b="0" i="0" u="none" strike="noStrike" cap="none" spc="0" normalizeH="0" baseline="0" dirty="0">
              <a:ln>
                <a:noFill/>
              </a:ln>
              <a:solidFill>
                <a:srgbClr val="000000"/>
              </a:solidFill>
              <a:effectLst/>
              <a:uFillTx/>
              <a:latin typeface="+mn-lt"/>
              <a:ea typeface="+mn-ea"/>
              <a:cs typeface="+mn-cs"/>
              <a:sym typeface="Calibri"/>
            </a:endParaRP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25400" dist="12700" dir="5400000" rotWithShape="0">
              <a:srgbClr val="000000">
                <a:alpha val="35000"/>
              </a:srgbClr>
            </a:outerShdw>
          </a:effectLst>
        </a:effectStyle>
        <a:effectStyle>
          <a:effectLst>
            <a:outerShdw blurRad="25400" dist="12700" dir="5400000" rotWithShape="0">
              <a:srgbClr val="000000">
                <a:alpha val="35000"/>
              </a:srgbClr>
            </a:outerShdw>
          </a:effectLst>
        </a:effectStyle>
        <a:effectStyle>
          <a:effectLst>
            <a:outerShdw blurRad="25400" dist="127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round/>
        </a:ln>
        <a:effectLst>
          <a:outerShdw blurRad="25400" dist="12700" dir="5400000" rotWithShape="0">
            <a:srgbClr val="000000">
              <a:alpha val="35000"/>
            </a:srgbClr>
          </a:outerShdw>
        </a:effectLst>
        <a:sp3d/>
      </a:spPr>
      <a:bodyPr rot="0" spcFirstLastPara="1" vertOverflow="overflow" horzOverflow="overflow" vert="horz" wrap="square" lIns="45704" tIns="45704" rIns="45704" bIns="45704" numCol="1" spcCol="38100" rtlCol="0" anchor="ctr">
        <a:spAutoFit/>
      </a:bodyPr>
      <a:lstStyle>
        <a:defPPr marL="0" marR="0" indent="0"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round/>
        </a:ln>
        <a:effectLst>
          <a:outerShdw blurRad="25400" dist="127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45704" tIns="45704" rIns="45704" bIns="45704" numCol="1" spcCol="38100" rtlCol="0" anchor="t">
        <a:spAutoFit/>
      </a:bodyPr>
      <a:lstStyle>
        <a:defPPr marL="0" marR="0" indent="0"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25400" dist="12700" dir="5400000" rotWithShape="0">
              <a:srgbClr val="000000">
                <a:alpha val="35000"/>
              </a:srgbClr>
            </a:outerShdw>
          </a:effectLst>
        </a:effectStyle>
        <a:effectStyle>
          <a:effectLst>
            <a:outerShdw blurRad="25400" dist="12700" dir="5400000" rotWithShape="0">
              <a:srgbClr val="000000">
                <a:alpha val="35000"/>
              </a:srgbClr>
            </a:outerShdw>
          </a:effectLst>
        </a:effectStyle>
        <a:effectStyle>
          <a:effectLst>
            <a:outerShdw blurRad="25400" dist="127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round/>
        </a:ln>
        <a:effectLst>
          <a:outerShdw blurRad="25400" dist="12700" dir="5400000" rotWithShape="0">
            <a:srgbClr val="000000">
              <a:alpha val="35000"/>
            </a:srgbClr>
          </a:outerShdw>
        </a:effectLst>
        <a:sp3d/>
      </a:spPr>
      <a:bodyPr rot="0" spcFirstLastPara="1" vertOverflow="overflow" horzOverflow="overflow" vert="horz" wrap="square" lIns="45704" tIns="45704" rIns="45704" bIns="45704" numCol="1" spcCol="38100" rtlCol="0" anchor="ctr">
        <a:spAutoFit/>
      </a:bodyPr>
      <a:lstStyle>
        <a:defPPr marL="0" marR="0" indent="0"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round/>
        </a:ln>
        <a:effectLst>
          <a:outerShdw blurRad="25400" dist="127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45704" tIns="45704" rIns="45704" bIns="45704" numCol="1" spcCol="38100" rtlCol="0" anchor="t">
        <a:spAutoFit/>
      </a:bodyPr>
      <a:lstStyle>
        <a:defPPr marL="0" marR="0" indent="0" algn="l" defTabSz="2211015" rtl="0" fontAlgn="auto" latinLnBrk="0" hangingPunct="0">
          <a:lnSpc>
            <a:spcPct val="100000"/>
          </a:lnSpc>
          <a:spcBef>
            <a:spcPts val="0"/>
          </a:spcBef>
          <a:spcAft>
            <a:spcPts val="0"/>
          </a:spcAft>
          <a:buClrTx/>
          <a:buSzTx/>
          <a:buFontTx/>
          <a:buNone/>
          <a:tabLst/>
          <a:defRPr kumimoji="0" sz="86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856</TotalTime>
  <Words>571</Words>
  <Application>Microsoft Office PowerPoint</Application>
  <PresentationFormat>Custom</PresentationFormat>
  <Paragraphs>56</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Google Sans</vt:lpstr>
      <vt:lpstr>Helvetica</vt:lpstr>
      <vt:lpstr>Open Sans Bold</vt:lpstr>
      <vt:lpstr>Open Sans Light</vt:lpstr>
      <vt:lpstr>OpenSans-Extrabold</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Jgitau</cp:lastModifiedBy>
  <cp:revision>27</cp:revision>
  <dcterms:modified xsi:type="dcterms:W3CDTF">2025-05-20T13:44:00Z</dcterms:modified>
</cp:coreProperties>
</file>

<file path=docProps/thumbnail.jpeg>
</file>